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9"/>
  </p:notesMasterIdLst>
  <p:sldIdLst>
    <p:sldId id="256" r:id="rId2"/>
    <p:sldId id="258" r:id="rId3"/>
    <p:sldId id="259" r:id="rId4"/>
    <p:sldId id="260" r:id="rId5"/>
    <p:sldId id="262" r:id="rId6"/>
    <p:sldId id="295" r:id="rId7"/>
    <p:sldId id="296" r:id="rId8"/>
    <p:sldId id="264" r:id="rId9"/>
    <p:sldId id="261" r:id="rId10"/>
    <p:sldId id="265" r:id="rId11"/>
    <p:sldId id="300" r:id="rId12"/>
    <p:sldId id="297" r:id="rId13"/>
    <p:sldId id="298" r:id="rId14"/>
    <p:sldId id="299" r:id="rId15"/>
    <p:sldId id="301" r:id="rId16"/>
    <p:sldId id="270" r:id="rId17"/>
    <p:sldId id="278" r:id="rId18"/>
  </p:sldIdLst>
  <p:sldSz cx="9144000" cy="5143500" type="screen16x9"/>
  <p:notesSz cx="6858000" cy="9144000"/>
  <p:embeddedFontLst>
    <p:embeddedFont>
      <p:font typeface="Berlin Sans FB Demi" pitchFamily="34" charset="0"/>
      <p:bold r:id="rId20"/>
    </p:embeddedFont>
    <p:embeddedFont>
      <p:font typeface="Corbel" pitchFamily="34" charset="0"/>
      <p:regular r:id="rId21"/>
      <p:bold r:id="rId22"/>
      <p:italic r:id="rId23"/>
      <p:boldItalic r:id="rId24"/>
    </p:embeddedFont>
    <p:embeddedFont>
      <p:font typeface="Copperplate Gothic Bold" pitchFamily="34" charset="0"/>
      <p:regular r:id="rId25"/>
    </p:embeddedFont>
    <p:embeddedFont>
      <p:font typeface="Edwardian Script ITC" pitchFamily="66" charset="0"/>
      <p:regular r:id="rId26"/>
    </p:embeddedFont>
    <p:embeddedFont>
      <p:font typeface="Constantia"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C55EEA4-988B-492D-99E5-9B07CBB69424}">
  <a:tblStyle styleId="{FC55EEA4-988B-492D-99E5-9B07CBB694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16E642-95D0-4B56-8B43-F84085D1147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1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793794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99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22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992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64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77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05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677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57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74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00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12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784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62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3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0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2980864"/>
            <a:ext cx="72126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b="1"/>
            </a:lvl1pPr>
            <a:lvl2pPr lvl="1">
              <a:spcBef>
                <a:spcPts val="0"/>
              </a:spcBef>
              <a:spcAft>
                <a:spcPts val="0"/>
              </a:spcAft>
              <a:buSzPts val="4800"/>
              <a:buNone/>
              <a:defRPr sz="4800" b="1"/>
            </a:lvl2pPr>
            <a:lvl3pPr lvl="2">
              <a:spcBef>
                <a:spcPts val="0"/>
              </a:spcBef>
              <a:spcAft>
                <a:spcPts val="0"/>
              </a:spcAft>
              <a:buSzPts val="4800"/>
              <a:buNone/>
              <a:defRPr sz="4800" b="1"/>
            </a:lvl3pPr>
            <a:lvl4pPr lvl="3">
              <a:spcBef>
                <a:spcPts val="0"/>
              </a:spcBef>
              <a:spcAft>
                <a:spcPts val="0"/>
              </a:spcAft>
              <a:buSzPts val="4800"/>
              <a:buNone/>
              <a:defRPr sz="4800" b="1"/>
            </a:lvl4pPr>
            <a:lvl5pPr lvl="4">
              <a:spcBef>
                <a:spcPts val="0"/>
              </a:spcBef>
              <a:spcAft>
                <a:spcPts val="0"/>
              </a:spcAft>
              <a:buSzPts val="4800"/>
              <a:buNone/>
              <a:defRPr sz="4800" b="1"/>
            </a:lvl5pPr>
            <a:lvl6pPr lvl="5">
              <a:spcBef>
                <a:spcPts val="0"/>
              </a:spcBef>
              <a:spcAft>
                <a:spcPts val="0"/>
              </a:spcAft>
              <a:buSzPts val="4800"/>
              <a:buNone/>
              <a:defRPr sz="4800" b="1"/>
            </a:lvl6pPr>
            <a:lvl7pPr lvl="6">
              <a:spcBef>
                <a:spcPts val="0"/>
              </a:spcBef>
              <a:spcAft>
                <a:spcPts val="0"/>
              </a:spcAft>
              <a:buSzPts val="4800"/>
              <a:buNone/>
              <a:defRPr sz="4800" b="1"/>
            </a:lvl7pPr>
            <a:lvl8pPr lvl="7">
              <a:spcBef>
                <a:spcPts val="0"/>
              </a:spcBef>
              <a:spcAft>
                <a:spcPts val="0"/>
              </a:spcAft>
              <a:buSzPts val="4800"/>
              <a:buNone/>
              <a:defRPr sz="4800" b="1"/>
            </a:lvl8pPr>
            <a:lvl9pPr lvl="8">
              <a:spcBef>
                <a:spcPts val="0"/>
              </a:spcBef>
              <a:spcAft>
                <a:spcPts val="0"/>
              </a:spcAft>
              <a:buSzPts val="4800"/>
              <a:buNone/>
              <a:defRPr sz="4800" b="1"/>
            </a:lvl9pPr>
          </a:lstStyle>
          <a:p>
            <a:endParaRPr/>
          </a:p>
        </p:txBody>
      </p:sp>
      <p:sp>
        <p:nvSpPr>
          <p:cNvPr id="13" name="Google Shape;13;p2"/>
          <p:cNvSpPr/>
          <p:nvPr/>
        </p:nvSpPr>
        <p:spPr>
          <a:xfrm rot="5400000">
            <a:off x="4527177" y="744699"/>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4" name="Google Shape;14;p2"/>
          <p:cNvSpPr/>
          <p:nvPr/>
        </p:nvSpPr>
        <p:spPr>
          <a:xfrm rot="10800000">
            <a:off x="660998" y="3645100"/>
            <a:ext cx="1080000" cy="9951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8296743" y="2299856"/>
            <a:ext cx="0" cy="2075100"/>
          </a:xfrm>
          <a:prstGeom prst="straightConnector1">
            <a:avLst/>
          </a:prstGeom>
          <a:noFill/>
          <a:ln w="9525" cap="flat" cmpd="sng">
            <a:solidFill>
              <a:srgbClr val="FFFFFF"/>
            </a:solidFill>
            <a:prstDash val="solid"/>
            <a:round/>
            <a:headEnd type="triangle" w="sm" len="sm"/>
            <a:tailEnd type="triangle" w="sm" len="sm"/>
          </a:ln>
        </p:spPr>
      </p:cxnSp>
      <p:sp>
        <p:nvSpPr>
          <p:cNvPr id="16" name="Google Shape;16;p2"/>
          <p:cNvSpPr/>
          <p:nvPr/>
        </p:nvSpPr>
        <p:spPr>
          <a:xfrm rot="-5400000">
            <a:off x="4525702" y="-1293868"/>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17" name="Google Shape;17;p2"/>
          <p:cNvSpPr/>
          <p:nvPr/>
        </p:nvSpPr>
        <p:spPr>
          <a:xfrm>
            <a:off x="7216304" y="1888685"/>
            <a:ext cx="1395000" cy="12855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rot="5400000">
            <a:off x="4527177" y="-550510"/>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20" name="Google Shape;20;p3"/>
          <p:cNvSpPr/>
          <p:nvPr/>
        </p:nvSpPr>
        <p:spPr>
          <a:xfrm rot="-5400000">
            <a:off x="695075" y="986571"/>
            <a:ext cx="995100" cy="10662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21;p3"/>
          <p:cNvCxnSpPr/>
          <p:nvPr/>
        </p:nvCxnSpPr>
        <p:spPr>
          <a:xfrm>
            <a:off x="8365300" y="1345300"/>
            <a:ext cx="0" cy="1696800"/>
          </a:xfrm>
          <a:prstGeom prst="straightConnector1">
            <a:avLst/>
          </a:prstGeom>
          <a:noFill/>
          <a:ln w="9525" cap="flat" cmpd="sng">
            <a:solidFill>
              <a:srgbClr val="FFFFFF"/>
            </a:solidFill>
            <a:prstDash val="solid"/>
            <a:round/>
            <a:headEnd type="triangle" w="sm" len="sm"/>
            <a:tailEnd type="triangle" w="sm" len="sm"/>
          </a:ln>
        </p:spPr>
      </p:cxnSp>
      <p:sp>
        <p:nvSpPr>
          <p:cNvPr id="22" name="Google Shape;22;p3"/>
          <p:cNvSpPr/>
          <p:nvPr/>
        </p:nvSpPr>
        <p:spPr>
          <a:xfrm rot="-5400000">
            <a:off x="4525702" y="-2134011"/>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23" name="Google Shape;23;p3"/>
          <p:cNvSpPr/>
          <p:nvPr/>
        </p:nvSpPr>
        <p:spPr>
          <a:xfrm rot="5400000">
            <a:off x="7048175" y="2866905"/>
            <a:ext cx="1285500" cy="13773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ctrTitle"/>
          </p:nvPr>
        </p:nvSpPr>
        <p:spPr>
          <a:xfrm>
            <a:off x="921200" y="1509206"/>
            <a:ext cx="72057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b="1"/>
            </a:lvl1pPr>
            <a:lvl2pPr lvl="1" rtl="0">
              <a:spcBef>
                <a:spcPts val="0"/>
              </a:spcBef>
              <a:spcAft>
                <a:spcPts val="0"/>
              </a:spcAft>
              <a:buSzPts val="3600"/>
              <a:buNone/>
              <a:defRPr sz="3600" b="1"/>
            </a:lvl2pPr>
            <a:lvl3pPr lvl="2" rtl="0">
              <a:spcBef>
                <a:spcPts val="0"/>
              </a:spcBef>
              <a:spcAft>
                <a:spcPts val="0"/>
              </a:spcAft>
              <a:buSzPts val="3600"/>
              <a:buNone/>
              <a:defRPr sz="3600" b="1"/>
            </a:lvl3pPr>
            <a:lvl4pPr lvl="3" rtl="0">
              <a:spcBef>
                <a:spcPts val="0"/>
              </a:spcBef>
              <a:spcAft>
                <a:spcPts val="0"/>
              </a:spcAft>
              <a:buSzPts val="3600"/>
              <a:buNone/>
              <a:defRPr sz="3600" b="1"/>
            </a:lvl4pPr>
            <a:lvl5pPr lvl="4" rtl="0">
              <a:spcBef>
                <a:spcPts val="0"/>
              </a:spcBef>
              <a:spcAft>
                <a:spcPts val="0"/>
              </a:spcAft>
              <a:buSzPts val="3600"/>
              <a:buNone/>
              <a:defRPr sz="3600" b="1"/>
            </a:lvl5pPr>
            <a:lvl6pPr lvl="5" rtl="0">
              <a:spcBef>
                <a:spcPts val="0"/>
              </a:spcBef>
              <a:spcAft>
                <a:spcPts val="0"/>
              </a:spcAft>
              <a:buSzPts val="3600"/>
              <a:buNone/>
              <a:defRPr sz="3600" b="1"/>
            </a:lvl6pPr>
            <a:lvl7pPr lvl="6" rtl="0">
              <a:spcBef>
                <a:spcPts val="0"/>
              </a:spcBef>
              <a:spcAft>
                <a:spcPts val="0"/>
              </a:spcAft>
              <a:buSzPts val="3600"/>
              <a:buNone/>
              <a:defRPr sz="3600" b="1"/>
            </a:lvl7pPr>
            <a:lvl8pPr lvl="7" rtl="0">
              <a:spcBef>
                <a:spcPts val="0"/>
              </a:spcBef>
              <a:spcAft>
                <a:spcPts val="0"/>
              </a:spcAft>
              <a:buSzPts val="3600"/>
              <a:buNone/>
              <a:defRPr sz="3600" b="1"/>
            </a:lvl8pPr>
            <a:lvl9pPr lvl="8" rtl="0">
              <a:spcBef>
                <a:spcPts val="0"/>
              </a:spcBef>
              <a:spcAft>
                <a:spcPts val="0"/>
              </a:spcAft>
              <a:buSzPts val="3600"/>
              <a:buNone/>
              <a:defRPr sz="3600" b="1"/>
            </a:lvl9pPr>
          </a:lstStyle>
          <a:p>
            <a:endParaRPr/>
          </a:p>
        </p:txBody>
      </p:sp>
      <p:sp>
        <p:nvSpPr>
          <p:cNvPr id="25" name="Google Shape;25;p3"/>
          <p:cNvSpPr txBox="1">
            <a:spLocks noGrp="1"/>
          </p:cNvSpPr>
          <p:nvPr>
            <p:ph type="subTitle" idx="1"/>
          </p:nvPr>
        </p:nvSpPr>
        <p:spPr>
          <a:xfrm>
            <a:off x="4698564" y="3108819"/>
            <a:ext cx="35424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2400"/>
              <a:buNone/>
              <a:defRPr>
                <a:solidFill>
                  <a:srgbClr val="FFFFFF"/>
                </a:solidFill>
              </a:defRPr>
            </a:lvl4pPr>
            <a:lvl5pPr lvl="4" algn="r" rtl="0">
              <a:spcBef>
                <a:spcPts val="0"/>
              </a:spcBef>
              <a:spcAft>
                <a:spcPts val="0"/>
              </a:spcAft>
              <a:buClr>
                <a:srgbClr val="FFFFFF"/>
              </a:buClr>
              <a:buSzPts val="2400"/>
              <a:buNone/>
              <a:defRPr>
                <a:solidFill>
                  <a:srgbClr val="FFFFFF"/>
                </a:solidFill>
              </a:defRPr>
            </a:lvl5pPr>
            <a:lvl6pPr lvl="5" algn="r" rtl="0">
              <a:spcBef>
                <a:spcPts val="0"/>
              </a:spcBef>
              <a:spcAft>
                <a:spcPts val="0"/>
              </a:spcAft>
              <a:buClr>
                <a:srgbClr val="FFFFFF"/>
              </a:buClr>
              <a:buSzPts val="2400"/>
              <a:buNone/>
              <a:defRPr>
                <a:solidFill>
                  <a:srgbClr val="FFFFFF"/>
                </a:solidFill>
              </a:defRPr>
            </a:lvl6pPr>
            <a:lvl7pPr lvl="6" algn="r" rtl="0">
              <a:spcBef>
                <a:spcPts val="0"/>
              </a:spcBef>
              <a:spcAft>
                <a:spcPts val="0"/>
              </a:spcAft>
              <a:buClr>
                <a:srgbClr val="FFFFFF"/>
              </a:buClr>
              <a:buSzPts val="2400"/>
              <a:buNone/>
              <a:defRPr>
                <a:solidFill>
                  <a:srgbClr val="FFFFFF"/>
                </a:solidFill>
              </a:defRPr>
            </a:lvl7pPr>
            <a:lvl8pPr lvl="7" algn="r" rtl="0">
              <a:spcBef>
                <a:spcPts val="0"/>
              </a:spcBef>
              <a:spcAft>
                <a:spcPts val="0"/>
              </a:spcAft>
              <a:buClr>
                <a:srgbClr val="FFFFFF"/>
              </a:buClr>
              <a:buSzPts val="2400"/>
              <a:buNone/>
              <a:defRPr>
                <a:solidFill>
                  <a:srgbClr val="FFFFFF"/>
                </a:solidFill>
              </a:defRPr>
            </a:lvl8pPr>
            <a:lvl9pPr lvl="8" algn="r" rtl="0">
              <a:spcBef>
                <a:spcPts val="0"/>
              </a:spcBef>
              <a:spcAft>
                <a:spcPts val="0"/>
              </a:spcAft>
              <a:buClr>
                <a:srgbClr val="FFFFFF"/>
              </a:buClr>
              <a:buSzPts val="2400"/>
              <a:buNone/>
              <a:defRPr>
                <a:solidFill>
                  <a:srgbClr val="FFFFFF"/>
                </a:solidFill>
              </a:defRPr>
            </a:lvl9pPr>
          </a:lstStyle>
          <a:p>
            <a:endParaRPr/>
          </a:p>
        </p:txBody>
      </p:sp>
      <p:sp>
        <p:nvSpPr>
          <p:cNvPr id="26" name="Google Shape;26;p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1413600" y="2466600"/>
            <a:ext cx="63168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sz="2400" b="1"/>
            </a:lvl1pPr>
            <a:lvl2pPr marL="914400" lvl="1" indent="-381000" algn="ctr" rtl="0">
              <a:spcBef>
                <a:spcPts val="0"/>
              </a:spcBef>
              <a:spcAft>
                <a:spcPts val="0"/>
              </a:spcAft>
              <a:buSzPts val="2400"/>
              <a:buChar char="▫"/>
              <a:defRPr b="1"/>
            </a:lvl2pPr>
            <a:lvl3pPr marL="1371600" lvl="2" indent="-381000" algn="ctr" rtl="0">
              <a:spcBef>
                <a:spcPts val="0"/>
              </a:spcBef>
              <a:spcAft>
                <a:spcPts val="0"/>
              </a:spcAft>
              <a:buSzPts val="2400"/>
              <a:buChar char="■"/>
              <a:defRPr b="1"/>
            </a:lvl3pPr>
            <a:lvl4pPr marL="1828800" lvl="3" indent="-381000" algn="ctr" rtl="0">
              <a:spcBef>
                <a:spcPts val="0"/>
              </a:spcBef>
              <a:spcAft>
                <a:spcPts val="0"/>
              </a:spcAft>
              <a:buSzPts val="2400"/>
              <a:buChar char="●"/>
              <a:defRPr sz="2400" b="1"/>
            </a:lvl4pPr>
            <a:lvl5pPr marL="2286000" lvl="4" indent="-381000" algn="ctr" rtl="0">
              <a:spcBef>
                <a:spcPts val="0"/>
              </a:spcBef>
              <a:spcAft>
                <a:spcPts val="0"/>
              </a:spcAft>
              <a:buSzPts val="2400"/>
              <a:buChar char="○"/>
              <a:defRPr sz="2400" b="1"/>
            </a:lvl5pPr>
            <a:lvl6pPr marL="2743200" lvl="5" indent="-381000" algn="ctr" rtl="0">
              <a:spcBef>
                <a:spcPts val="0"/>
              </a:spcBef>
              <a:spcAft>
                <a:spcPts val="0"/>
              </a:spcAft>
              <a:buSzPts val="2400"/>
              <a:buChar char="■"/>
              <a:defRPr sz="2400" b="1"/>
            </a:lvl6pPr>
            <a:lvl7pPr marL="3200400" lvl="6" indent="-381000" algn="ctr" rtl="0">
              <a:spcBef>
                <a:spcPts val="0"/>
              </a:spcBef>
              <a:spcAft>
                <a:spcPts val="0"/>
              </a:spcAft>
              <a:buSzPts val="2400"/>
              <a:buChar char="●"/>
              <a:defRPr sz="2400" b="1"/>
            </a:lvl7pPr>
            <a:lvl8pPr marL="3657600" lvl="7" indent="-381000" algn="ctr" rtl="0">
              <a:spcBef>
                <a:spcPts val="0"/>
              </a:spcBef>
              <a:spcAft>
                <a:spcPts val="0"/>
              </a:spcAft>
              <a:buSzPts val="2400"/>
              <a:buChar char="○"/>
              <a:defRPr sz="2400" b="1"/>
            </a:lvl8pPr>
            <a:lvl9pPr marL="4114800" lvl="8" indent="-381000" algn="ctr">
              <a:spcBef>
                <a:spcPts val="0"/>
              </a:spcBef>
              <a:spcAft>
                <a:spcPts val="0"/>
              </a:spcAft>
              <a:buSzPts val="2400"/>
              <a:buChar char="■"/>
              <a:defRPr sz="2400" b="1"/>
            </a:lvl9pPr>
          </a:lstStyle>
          <a:p>
            <a:endParaRPr/>
          </a:p>
        </p:txBody>
      </p:sp>
      <p:grpSp>
        <p:nvGrpSpPr>
          <p:cNvPr id="29" name="Google Shape;29;p4"/>
          <p:cNvGrpSpPr/>
          <p:nvPr/>
        </p:nvGrpSpPr>
        <p:grpSpPr>
          <a:xfrm>
            <a:off x="3954441" y="1078293"/>
            <a:ext cx="1212106" cy="1158543"/>
            <a:chOff x="3754950" y="1132925"/>
            <a:chExt cx="1580939" cy="1544725"/>
          </a:xfrm>
        </p:grpSpPr>
        <p:sp>
          <p:nvSpPr>
            <p:cNvPr id="30" name="Google Shape;30;p4"/>
            <p:cNvSpPr/>
            <p:nvPr/>
          </p:nvSpPr>
          <p:spPr>
            <a:xfrm>
              <a:off x="3907350" y="1285321"/>
              <a:ext cx="1329300" cy="1329300"/>
            </a:xfrm>
            <a:prstGeom prst="ellipse">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5400000">
              <a:off x="3754950" y="1132925"/>
              <a:ext cx="1480500" cy="14805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4"/>
            <p:cNvCxnSpPr>
              <a:endCxn id="30" idx="1"/>
            </p:cNvCxnSpPr>
            <p:nvPr/>
          </p:nvCxnSpPr>
          <p:spPr>
            <a:xfrm>
              <a:off x="3890221" y="1267893"/>
              <a:ext cx="211800" cy="212100"/>
            </a:xfrm>
            <a:prstGeom prst="straightConnector1">
              <a:avLst/>
            </a:prstGeom>
            <a:noFill/>
            <a:ln w="9525" cap="flat" cmpd="sng">
              <a:solidFill>
                <a:srgbClr val="FFFFFF"/>
              </a:solidFill>
              <a:prstDash val="dash"/>
              <a:round/>
              <a:headEnd type="none" w="med" len="med"/>
              <a:tailEnd type="none" w="med" len="med"/>
            </a:ln>
          </p:spPr>
        </p:cxnSp>
        <p:cxnSp>
          <p:nvCxnSpPr>
            <p:cNvPr id="33" name="Google Shape;33;p4"/>
            <p:cNvCxnSpPr/>
            <p:nvPr/>
          </p:nvCxnSpPr>
          <p:spPr>
            <a:xfrm>
              <a:off x="5335889" y="1276425"/>
              <a:ext cx="0" cy="1393500"/>
            </a:xfrm>
            <a:prstGeom prst="straightConnector1">
              <a:avLst/>
            </a:prstGeom>
            <a:noFill/>
            <a:ln w="9525" cap="flat" cmpd="sng">
              <a:solidFill>
                <a:srgbClr val="FFFFFF"/>
              </a:solidFill>
              <a:prstDash val="solid"/>
              <a:round/>
              <a:headEnd type="triangle" w="sm" len="sm"/>
              <a:tailEnd type="triangle" w="sm" len="sm"/>
            </a:ln>
          </p:spPr>
        </p:cxnSp>
        <p:sp>
          <p:nvSpPr>
            <p:cNvPr id="34" name="Google Shape;34;p4"/>
            <p:cNvSpPr/>
            <p:nvPr/>
          </p:nvSpPr>
          <p:spPr>
            <a:xfrm>
              <a:off x="4222975" y="1683233"/>
              <a:ext cx="698050" cy="549925"/>
            </a:xfrm>
            <a:prstGeom prst="rect">
              <a:avLst/>
            </a:prstGeom>
          </p:spPr>
          <p:txBody>
            <a:bodyPr>
              <a:prstTxWarp prst="textPlain">
                <a:avLst/>
              </a:prstTxWarp>
            </a:bodyPr>
            <a:lstStyle/>
            <a:p>
              <a:pPr lvl="0" algn="ctr"/>
              <a:r>
                <a:rPr b="1" i="0">
                  <a:ln w="19050" cap="flat" cmpd="sng">
                    <a:solidFill>
                      <a:srgbClr val="FFFFFF"/>
                    </a:solidFill>
                    <a:prstDash val="solid"/>
                    <a:round/>
                    <a:headEnd type="none" w="sm" len="sm"/>
                    <a:tailEnd type="none" w="sm" len="sm"/>
                  </a:ln>
                  <a:noFill/>
                  <a:latin typeface="Arial"/>
                </a:rPr>
                <a:t>“</a:t>
              </a:r>
            </a:p>
          </p:txBody>
        </p:sp>
        <p:cxnSp>
          <p:nvCxnSpPr>
            <p:cNvPr id="35" name="Google Shape;35;p4"/>
            <p:cNvCxnSpPr>
              <a:stCxn id="30" idx="5"/>
            </p:cNvCxnSpPr>
            <p:nvPr/>
          </p:nvCxnSpPr>
          <p:spPr>
            <a:xfrm>
              <a:off x="5041979" y="2419950"/>
              <a:ext cx="253800" cy="257700"/>
            </a:xfrm>
            <a:prstGeom prst="straightConnector1">
              <a:avLst/>
            </a:prstGeom>
            <a:noFill/>
            <a:ln w="9525" cap="flat" cmpd="sng">
              <a:solidFill>
                <a:srgbClr val="FFFFFF"/>
              </a:solidFill>
              <a:prstDash val="dash"/>
              <a:round/>
              <a:headEnd type="none" w="med" len="med"/>
              <a:tailEnd type="none" w="med" len="med"/>
            </a:ln>
          </p:spPr>
        </p:cxnSp>
        <p:cxnSp>
          <p:nvCxnSpPr>
            <p:cNvPr id="36" name="Google Shape;36;p4"/>
            <p:cNvCxnSpPr/>
            <p:nvPr/>
          </p:nvCxnSpPr>
          <p:spPr>
            <a:xfrm>
              <a:off x="4244700" y="1591869"/>
              <a:ext cx="654600" cy="0"/>
            </a:xfrm>
            <a:prstGeom prst="straightConnector1">
              <a:avLst/>
            </a:prstGeom>
            <a:noFill/>
            <a:ln w="9525" cap="flat" cmpd="sng">
              <a:solidFill>
                <a:srgbClr val="FFFFFF"/>
              </a:solidFill>
              <a:prstDash val="solid"/>
              <a:round/>
              <a:headEnd type="triangle" w="sm" len="sm"/>
              <a:tailEnd type="triangle" w="sm" len="sm"/>
            </a:ln>
          </p:spPr>
        </p:cxnSp>
      </p:grpSp>
      <p:sp>
        <p:nvSpPr>
          <p:cNvPr id="37" name="Google Shape;37;p4"/>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0" name="Google Shape;40;p5"/>
          <p:cNvSpPr txBox="1">
            <a:spLocks noGrp="1"/>
          </p:cNvSpPr>
          <p:nvPr>
            <p:ph type="body" idx="1"/>
          </p:nvPr>
        </p:nvSpPr>
        <p:spPr>
          <a:xfrm>
            <a:off x="343225" y="1125000"/>
            <a:ext cx="8290800" cy="36390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1" name="Google Shape;41;p5"/>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4" name="Google Shape;44;p6"/>
          <p:cNvSpPr txBox="1">
            <a:spLocks noGrp="1"/>
          </p:cNvSpPr>
          <p:nvPr>
            <p:ph type="body" idx="1"/>
          </p:nvPr>
        </p:nvSpPr>
        <p:spPr>
          <a:xfrm>
            <a:off x="420778" y="1239803"/>
            <a:ext cx="3994500" cy="3725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5" name="Google Shape;45;p6"/>
          <p:cNvSpPr txBox="1">
            <a:spLocks noGrp="1"/>
          </p:cNvSpPr>
          <p:nvPr>
            <p:ph type="body" idx="2"/>
          </p:nvPr>
        </p:nvSpPr>
        <p:spPr>
          <a:xfrm>
            <a:off x="4731381" y="1239803"/>
            <a:ext cx="3994500" cy="3725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6" name="Google Shape;46;p6"/>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9" name="Google Shape;49;p7"/>
          <p:cNvSpPr txBox="1">
            <a:spLocks noGrp="1"/>
          </p:cNvSpPr>
          <p:nvPr>
            <p:ph type="body" idx="1"/>
          </p:nvPr>
        </p:nvSpPr>
        <p:spPr>
          <a:xfrm>
            <a:off x="457200" y="1234143"/>
            <a:ext cx="2631900" cy="33483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0" name="Google Shape;50;p7"/>
          <p:cNvSpPr txBox="1">
            <a:spLocks noGrp="1"/>
          </p:cNvSpPr>
          <p:nvPr>
            <p:ph type="body" idx="2"/>
          </p:nvPr>
        </p:nvSpPr>
        <p:spPr>
          <a:xfrm>
            <a:off x="3223964" y="1234143"/>
            <a:ext cx="2631900" cy="33483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1" name="Google Shape;51;p7"/>
          <p:cNvSpPr txBox="1">
            <a:spLocks noGrp="1"/>
          </p:cNvSpPr>
          <p:nvPr>
            <p:ph type="body" idx="3"/>
          </p:nvPr>
        </p:nvSpPr>
        <p:spPr>
          <a:xfrm>
            <a:off x="5990727" y="1234143"/>
            <a:ext cx="2631900" cy="33483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2" name="Google Shape;52;p7"/>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9">
            <a:alphaModFix/>
          </a:blip>
          <a:stretch>
            <a:fillRect/>
          </a:stretch>
        </p:blipFill>
        <p:spPr>
          <a:xfrm>
            <a:off x="1116" y="0"/>
            <a:ext cx="9141767" cy="5143500"/>
          </a:xfrm>
          <a:prstGeom prst="rect">
            <a:avLst/>
          </a:prstGeom>
          <a:noFill/>
          <a:ln>
            <a:noFill/>
          </a:ln>
        </p:spPr>
      </p:pic>
      <p:sp>
        <p:nvSpPr>
          <p:cNvPr id="7" name="Google Shape;7;p1"/>
          <p:cNvSpPr/>
          <p:nvPr/>
        </p:nvSpPr>
        <p:spPr>
          <a:xfrm>
            <a:off x="91700" y="96300"/>
            <a:ext cx="8966100" cy="49452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404330" y="493832"/>
            <a:ext cx="8229600" cy="41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1pPr>
            <a:lvl2pPr lvl="1">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2pPr>
            <a:lvl3pPr lvl="2">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3pPr>
            <a:lvl4pPr lvl="3">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4pPr>
            <a:lvl5pPr lvl="4">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5pPr>
            <a:lvl6pPr lvl="5">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6pPr>
            <a:lvl7pPr lvl="6">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7pPr>
            <a:lvl8pPr lvl="7">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8pPr>
            <a:lvl9pPr lvl="8">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9pPr>
          </a:lstStyle>
          <a:p>
            <a:endParaRPr/>
          </a:p>
        </p:txBody>
      </p:sp>
      <p:sp>
        <p:nvSpPr>
          <p:cNvPr id="9" name="Google Shape;9;p1"/>
          <p:cNvSpPr txBox="1">
            <a:spLocks noGrp="1"/>
          </p:cNvSpPr>
          <p:nvPr>
            <p:ph type="body" idx="1"/>
          </p:nvPr>
        </p:nvSpPr>
        <p:spPr>
          <a:xfrm>
            <a:off x="457200" y="1125000"/>
            <a:ext cx="8229600" cy="36390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lt1"/>
              </a:buClr>
              <a:buSzPts val="2400"/>
              <a:buFont typeface="Cousine"/>
              <a:buChar char="▪"/>
              <a:defRPr sz="2400">
                <a:solidFill>
                  <a:schemeClr val="lt1"/>
                </a:solidFill>
                <a:latin typeface="Cousine"/>
                <a:ea typeface="Cousine"/>
                <a:cs typeface="Cousine"/>
                <a:sym typeface="Cousine"/>
              </a:defRPr>
            </a:lvl1pPr>
            <a:lvl2pPr marL="914400" lvl="1"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2pPr>
            <a:lvl3pPr marL="1371600" lvl="2"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3pPr>
            <a:lvl4pPr marL="1828800" lvl="3"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4pPr>
            <a:lvl5pPr marL="2286000" lvl="4"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5pPr>
            <a:lvl6pPr marL="2743200" lvl="5"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6pPr>
            <a:lvl7pPr marL="3200400" lvl="6"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7pPr>
            <a:lvl8pPr marL="3657600" lvl="7"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8pPr>
            <a:lvl9pPr marL="4114800" lvl="8"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9pPr>
          </a:lstStyle>
          <a:p>
            <a:endParaRPr/>
          </a:p>
        </p:txBody>
      </p:sp>
      <p:sp>
        <p:nvSpPr>
          <p:cNvPr id="10" name="Google Shape;10;p1"/>
          <p:cNvSpPr txBox="1">
            <a:spLocks noGrp="1"/>
          </p:cNvSpPr>
          <p:nvPr>
            <p:ph type="sldNum" idx="12"/>
          </p:nvPr>
        </p:nvSpPr>
        <p:spPr>
          <a:xfrm>
            <a:off x="8523157" y="4641567"/>
            <a:ext cx="461100" cy="291900"/>
          </a:xfrm>
          <a:prstGeom prst="rect">
            <a:avLst/>
          </a:prstGeom>
          <a:noFill/>
          <a:ln>
            <a:noFill/>
          </a:ln>
        </p:spPr>
        <p:txBody>
          <a:bodyPr spcFirstLastPara="1" wrap="square" lIns="91425" tIns="91425" rIns="91425" bIns="91425" anchor="t" anchorCtr="0">
            <a:noAutofit/>
          </a:bodyPr>
          <a:lstStyle>
            <a:lvl1pPr lvl="0" algn="r">
              <a:buNone/>
              <a:defRPr sz="1000">
                <a:solidFill>
                  <a:schemeClr val="lt1"/>
                </a:solidFill>
                <a:latin typeface="Cousine"/>
                <a:ea typeface="Cousine"/>
                <a:cs typeface="Cousine"/>
                <a:sym typeface="Cousine"/>
              </a:defRPr>
            </a:lvl1pPr>
            <a:lvl2pPr lvl="1" algn="r">
              <a:buNone/>
              <a:defRPr sz="1000">
                <a:solidFill>
                  <a:schemeClr val="lt1"/>
                </a:solidFill>
                <a:latin typeface="Cousine"/>
                <a:ea typeface="Cousine"/>
                <a:cs typeface="Cousine"/>
                <a:sym typeface="Cousine"/>
              </a:defRPr>
            </a:lvl2pPr>
            <a:lvl3pPr lvl="2" algn="r">
              <a:buNone/>
              <a:defRPr sz="1000">
                <a:solidFill>
                  <a:schemeClr val="lt1"/>
                </a:solidFill>
                <a:latin typeface="Cousine"/>
                <a:ea typeface="Cousine"/>
                <a:cs typeface="Cousine"/>
                <a:sym typeface="Cousine"/>
              </a:defRPr>
            </a:lvl3pPr>
            <a:lvl4pPr lvl="3" algn="r">
              <a:buNone/>
              <a:defRPr sz="1000">
                <a:solidFill>
                  <a:schemeClr val="lt1"/>
                </a:solidFill>
                <a:latin typeface="Cousine"/>
                <a:ea typeface="Cousine"/>
                <a:cs typeface="Cousine"/>
                <a:sym typeface="Cousine"/>
              </a:defRPr>
            </a:lvl4pPr>
            <a:lvl5pPr lvl="4" algn="r">
              <a:buNone/>
              <a:defRPr sz="1000">
                <a:solidFill>
                  <a:schemeClr val="lt1"/>
                </a:solidFill>
                <a:latin typeface="Cousine"/>
                <a:ea typeface="Cousine"/>
                <a:cs typeface="Cousine"/>
                <a:sym typeface="Cousine"/>
              </a:defRPr>
            </a:lvl5pPr>
            <a:lvl6pPr lvl="5" algn="r">
              <a:buNone/>
              <a:defRPr sz="1000">
                <a:solidFill>
                  <a:schemeClr val="lt1"/>
                </a:solidFill>
                <a:latin typeface="Cousine"/>
                <a:ea typeface="Cousine"/>
                <a:cs typeface="Cousine"/>
                <a:sym typeface="Cousine"/>
              </a:defRPr>
            </a:lvl6pPr>
            <a:lvl7pPr lvl="6" algn="r">
              <a:buNone/>
              <a:defRPr sz="1000">
                <a:solidFill>
                  <a:schemeClr val="lt1"/>
                </a:solidFill>
                <a:latin typeface="Cousine"/>
                <a:ea typeface="Cousine"/>
                <a:cs typeface="Cousine"/>
                <a:sym typeface="Cousine"/>
              </a:defRPr>
            </a:lvl7pPr>
            <a:lvl8pPr lvl="7" algn="r">
              <a:buNone/>
              <a:defRPr sz="1000">
                <a:solidFill>
                  <a:schemeClr val="lt1"/>
                </a:solidFill>
                <a:latin typeface="Cousine"/>
                <a:ea typeface="Cousine"/>
                <a:cs typeface="Cousine"/>
                <a:sym typeface="Cousine"/>
              </a:defRPr>
            </a:lvl8pPr>
            <a:lvl9pPr lvl="8" algn="r">
              <a:buNone/>
              <a:defRPr sz="1000">
                <a:solidFill>
                  <a:schemeClr val="lt1"/>
                </a:solidFill>
                <a:latin typeface="Cousine"/>
                <a:ea typeface="Cousine"/>
                <a:cs typeface="Cousine"/>
                <a:sym typeface="Cousi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hyperlink" Target="tel:981025788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s://goo.gl/maps/RvQuNEjeLdxBARnX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digitalsemi.i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mailto:INFO@DIGITALSEMI.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localhost/samidigital/degisami/"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localhost/samidigital/degisami/service-detail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ctrTitle"/>
          </p:nvPr>
        </p:nvSpPr>
        <p:spPr>
          <a:xfrm>
            <a:off x="1017000" y="1047750"/>
            <a:ext cx="7212600" cy="3200400"/>
          </a:xfrm>
          <a:prstGeom prst="rect">
            <a:avLst/>
          </a:prstGeom>
        </p:spPr>
        <p:txBody>
          <a:bodyPr spcFirstLastPara="1" wrap="square" lIns="91425" tIns="91425" rIns="91425" bIns="91425" anchor="b" anchorCtr="0">
            <a:noAutofit/>
          </a:bodyPr>
          <a:lstStyle/>
          <a:p>
            <a:pPr lvl="0"/>
            <a:r>
              <a:rPr lang="en-US" sz="4400" dirty="0" smtClean="0">
                <a:solidFill>
                  <a:schemeClr val="bg1"/>
                </a:solidFill>
                <a:latin typeface="Constantia" pitchFamily="18" charset="0"/>
              </a:rPr>
              <a:t>Digital </a:t>
            </a:r>
            <a:r>
              <a:rPr lang="en-US" sz="4400" dirty="0">
                <a:solidFill>
                  <a:schemeClr val="bg1"/>
                </a:solidFill>
                <a:latin typeface="Constantia" pitchFamily="18" charset="0"/>
              </a:rPr>
              <a:t>Semiconductors Pvt</a:t>
            </a:r>
            <a:r>
              <a:rPr lang="en-US" sz="4400" dirty="0" smtClean="0">
                <a:solidFill>
                  <a:schemeClr val="bg1"/>
                </a:solidFill>
                <a:latin typeface="Constantia" pitchFamily="18" charset="0"/>
              </a:rPr>
              <a:t>. </a:t>
            </a:r>
            <a:r>
              <a:rPr lang="en-US" sz="4400" dirty="0">
                <a:solidFill>
                  <a:schemeClr val="bg1"/>
                </a:solidFill>
                <a:latin typeface="Constantia" pitchFamily="18" charset="0"/>
              </a:rPr>
              <a:t>Ltd</a:t>
            </a:r>
            <a:r>
              <a:rPr lang="en-US" sz="4400" dirty="0" smtClean="0">
                <a:solidFill>
                  <a:schemeClr val="bg1"/>
                </a:solidFill>
                <a:latin typeface="Constantia" pitchFamily="18" charset="0"/>
              </a:rPr>
              <a:t>.</a:t>
            </a:r>
            <a:br>
              <a:rPr lang="en-US" sz="4400" dirty="0" smtClean="0">
                <a:solidFill>
                  <a:schemeClr val="bg1"/>
                </a:solidFill>
                <a:latin typeface="Constantia" pitchFamily="18" charset="0"/>
              </a:rPr>
            </a:br>
            <a:r>
              <a:rPr lang="en-US" sz="2300" dirty="0">
                <a:solidFill>
                  <a:srgbClr val="002060"/>
                </a:solidFill>
              </a:rPr>
              <a:t>(International Electronic components Distributor )</a:t>
            </a:r>
            <a:endParaRPr sz="2300" dirty="0">
              <a:solidFill>
                <a:srgbClr val="002060"/>
              </a:solidFill>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404330" y="361950"/>
            <a:ext cx="8229600" cy="4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Company Documents </a:t>
            </a:r>
            <a:endParaRPr dirty="0"/>
          </a:p>
        </p:txBody>
      </p:sp>
      <p:grpSp>
        <p:nvGrpSpPr>
          <p:cNvPr id="153" name="Google Shape;153;p20"/>
          <p:cNvGrpSpPr/>
          <p:nvPr/>
        </p:nvGrpSpPr>
        <p:grpSpPr>
          <a:xfrm rot="5400000">
            <a:off x="5979546" y="1236096"/>
            <a:ext cx="3276600" cy="2747508"/>
            <a:chOff x="5708850" y="3417450"/>
            <a:chExt cx="2931161" cy="2815646"/>
          </a:xfrm>
        </p:grpSpPr>
        <p:sp>
          <p:nvSpPr>
            <p:cNvPr id="154" name="Google Shape;154;p20"/>
            <p:cNvSpPr/>
            <p:nvPr/>
          </p:nvSpPr>
          <p:spPr>
            <a:xfrm>
              <a:off x="6102011" y="3942011"/>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8516561" y="39420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56"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57"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159"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160"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sp>
        <p:nvSpPr>
          <p:cNvPr id="162" name="Google Shape;162;p2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5" name="Google Shape;153;p20"/>
          <p:cNvGrpSpPr/>
          <p:nvPr/>
        </p:nvGrpSpPr>
        <p:grpSpPr>
          <a:xfrm rot="5400000">
            <a:off x="-207214" y="1407365"/>
            <a:ext cx="3619136" cy="2747508"/>
            <a:chOff x="5708850" y="3417450"/>
            <a:chExt cx="2931161" cy="2815646"/>
          </a:xfrm>
        </p:grpSpPr>
        <p:sp>
          <p:nvSpPr>
            <p:cNvPr id="16" name="Google Shape;154;p20"/>
            <p:cNvSpPr/>
            <p:nvPr/>
          </p:nvSpPr>
          <p:spPr>
            <a:xfrm>
              <a:off x="6102011" y="3942011"/>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5;p20"/>
            <p:cNvSpPr/>
            <p:nvPr/>
          </p:nvSpPr>
          <p:spPr>
            <a:xfrm>
              <a:off x="8516561" y="39420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8"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9"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21"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22"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grpSp>
        <p:nvGrpSpPr>
          <p:cNvPr id="23" name="Google Shape;153;p20"/>
          <p:cNvGrpSpPr/>
          <p:nvPr/>
        </p:nvGrpSpPr>
        <p:grpSpPr>
          <a:xfrm rot="5400000">
            <a:off x="2973912" y="1197954"/>
            <a:ext cx="3200484" cy="2747508"/>
            <a:chOff x="5708850" y="3417450"/>
            <a:chExt cx="2931161" cy="2815646"/>
          </a:xfrm>
        </p:grpSpPr>
        <p:sp>
          <p:nvSpPr>
            <p:cNvPr id="24" name="Google Shape;154;p20"/>
            <p:cNvSpPr/>
            <p:nvPr/>
          </p:nvSpPr>
          <p:spPr>
            <a:xfrm>
              <a:off x="6102011" y="3942011"/>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5;p20"/>
            <p:cNvSpPr/>
            <p:nvPr/>
          </p:nvSpPr>
          <p:spPr>
            <a:xfrm>
              <a:off x="8516561" y="39420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26"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27"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29"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30"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583" y="1200150"/>
            <a:ext cx="2665617" cy="3505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4" y="1200150"/>
            <a:ext cx="2640246" cy="350657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1788" y="1200150"/>
            <a:ext cx="2651212" cy="352114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404330" y="361950"/>
            <a:ext cx="8229600" cy="4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Product We Deals In </a:t>
            </a:r>
            <a:endParaRPr dirty="0"/>
          </a:p>
        </p:txBody>
      </p:sp>
      <p:grpSp>
        <p:nvGrpSpPr>
          <p:cNvPr id="153" name="Google Shape;153;p20"/>
          <p:cNvGrpSpPr/>
          <p:nvPr/>
        </p:nvGrpSpPr>
        <p:grpSpPr>
          <a:xfrm rot="5400000">
            <a:off x="5696586" y="447786"/>
            <a:ext cx="2265434" cy="1982494"/>
            <a:chOff x="5708850" y="3417450"/>
            <a:chExt cx="2931161" cy="2815646"/>
          </a:xfrm>
        </p:grpSpPr>
        <p:sp>
          <p:nvSpPr>
            <p:cNvPr id="154" name="Google Shape;154;p20"/>
            <p:cNvSpPr/>
            <p:nvPr/>
          </p:nvSpPr>
          <p:spPr>
            <a:xfrm>
              <a:off x="6102011" y="3942011"/>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8516561" y="39420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56"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57"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159"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160"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sp>
        <p:nvSpPr>
          <p:cNvPr id="162" name="Google Shape;162;p2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5" name="Google Shape;153;p20"/>
          <p:cNvGrpSpPr/>
          <p:nvPr/>
        </p:nvGrpSpPr>
        <p:grpSpPr>
          <a:xfrm rot="5400000">
            <a:off x="1199539" y="266091"/>
            <a:ext cx="3544520" cy="4724398"/>
            <a:chOff x="5708850" y="3417450"/>
            <a:chExt cx="2684300" cy="2815646"/>
          </a:xfrm>
        </p:grpSpPr>
        <p:sp>
          <p:nvSpPr>
            <p:cNvPr id="18"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9"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21"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22"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grpSp>
        <p:nvGrpSpPr>
          <p:cNvPr id="31" name="Google Shape;153;p20"/>
          <p:cNvGrpSpPr/>
          <p:nvPr/>
        </p:nvGrpSpPr>
        <p:grpSpPr>
          <a:xfrm rot="5400000">
            <a:off x="6742020" y="2686436"/>
            <a:ext cx="2364266" cy="1982494"/>
            <a:chOff x="5708850" y="3417450"/>
            <a:chExt cx="2931161" cy="2815646"/>
          </a:xfrm>
        </p:grpSpPr>
        <p:sp>
          <p:nvSpPr>
            <p:cNvPr id="32" name="Google Shape;154;p20"/>
            <p:cNvSpPr/>
            <p:nvPr/>
          </p:nvSpPr>
          <p:spPr>
            <a:xfrm>
              <a:off x="6102011" y="3942011"/>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5;p20"/>
            <p:cNvSpPr/>
            <p:nvPr/>
          </p:nvSpPr>
          <p:spPr>
            <a:xfrm>
              <a:off x="8516561" y="39420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34"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35"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37"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38"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11116"/>
            <a:ext cx="1951856" cy="19606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808303"/>
            <a:ext cx="1950963" cy="197562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56" y="1431563"/>
            <a:ext cx="3997740" cy="2855529"/>
          </a:xfrm>
          <a:prstGeom prst="rect">
            <a:avLst/>
          </a:prstGeom>
        </p:spPr>
      </p:pic>
      <p:sp>
        <p:nvSpPr>
          <p:cNvPr id="3" name="TextBox 2"/>
          <p:cNvSpPr txBox="1"/>
          <p:nvPr/>
        </p:nvSpPr>
        <p:spPr>
          <a:xfrm>
            <a:off x="5333998" y="3565824"/>
            <a:ext cx="1219202" cy="707886"/>
          </a:xfrm>
          <a:prstGeom prst="rect">
            <a:avLst/>
          </a:prstGeom>
          <a:noFill/>
        </p:spPr>
        <p:txBody>
          <a:bodyPr wrap="square" rtlCol="0">
            <a:spAutoFit/>
          </a:bodyPr>
          <a:lstStyle/>
          <a:p>
            <a:r>
              <a:rPr lang="en-IN" sz="4000" b="1" u="sng" dirty="0" smtClean="0">
                <a:latin typeface="Berlin Sans FB Demi" pitchFamily="34" charset="0"/>
              </a:rPr>
              <a:t>ICs</a:t>
            </a:r>
            <a:endParaRPr lang="en-US" sz="4000" u="sng" dirty="0">
              <a:latin typeface="Berlin Sans FB Demi" pitchFamily="34" charset="0"/>
            </a:endParaRPr>
          </a:p>
        </p:txBody>
      </p:sp>
    </p:spTree>
    <p:extLst>
      <p:ext uri="{BB962C8B-B14F-4D97-AF65-F5344CB8AC3E}">
        <p14:creationId xmlns:p14="http://schemas.microsoft.com/office/powerpoint/2010/main" val="3988685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404330" y="361950"/>
            <a:ext cx="8229600" cy="413400"/>
          </a:xfrm>
          <a:prstGeom prst="rect">
            <a:avLst/>
          </a:prstGeom>
        </p:spPr>
        <p:txBody>
          <a:bodyPr spcFirstLastPara="1" wrap="square" lIns="91425" tIns="91425" rIns="91425" bIns="91425" anchor="t" anchorCtr="0">
            <a:noAutofit/>
          </a:bodyPr>
          <a:lstStyle/>
          <a:p>
            <a:pPr lvl="0"/>
            <a:r>
              <a:rPr lang="en-IN" sz="2800" b="1" u="sng" dirty="0">
                <a:solidFill>
                  <a:schemeClr val="tx1"/>
                </a:solidFill>
              </a:rPr>
              <a:t>SMD   CAPACITORS</a:t>
            </a:r>
            <a:endParaRPr sz="2800" dirty="0"/>
          </a:p>
        </p:txBody>
      </p:sp>
      <p:grpSp>
        <p:nvGrpSpPr>
          <p:cNvPr id="153" name="Google Shape;153;p20"/>
          <p:cNvGrpSpPr/>
          <p:nvPr/>
        </p:nvGrpSpPr>
        <p:grpSpPr>
          <a:xfrm rot="5400000">
            <a:off x="5696586" y="447786"/>
            <a:ext cx="2265434" cy="1982494"/>
            <a:chOff x="5708850" y="3417450"/>
            <a:chExt cx="2931161" cy="2815646"/>
          </a:xfrm>
        </p:grpSpPr>
        <p:sp>
          <p:nvSpPr>
            <p:cNvPr id="154" name="Google Shape;154;p20"/>
            <p:cNvSpPr/>
            <p:nvPr/>
          </p:nvSpPr>
          <p:spPr>
            <a:xfrm>
              <a:off x="6102011" y="3942011"/>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8516561" y="39420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56"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57"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159"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160"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sp>
        <p:nvSpPr>
          <p:cNvPr id="162" name="Google Shape;162;p2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5" name="Google Shape;153;p20"/>
          <p:cNvGrpSpPr/>
          <p:nvPr/>
        </p:nvGrpSpPr>
        <p:grpSpPr>
          <a:xfrm rot="5400000">
            <a:off x="1257301" y="247651"/>
            <a:ext cx="3429000" cy="4724398"/>
            <a:chOff x="5708850" y="3417450"/>
            <a:chExt cx="2684300" cy="2815646"/>
          </a:xfrm>
        </p:grpSpPr>
        <p:sp>
          <p:nvSpPr>
            <p:cNvPr id="18"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9"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21"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22"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grpSp>
        <p:nvGrpSpPr>
          <p:cNvPr id="31" name="Google Shape;153;p20"/>
          <p:cNvGrpSpPr/>
          <p:nvPr/>
        </p:nvGrpSpPr>
        <p:grpSpPr>
          <a:xfrm rot="5400000">
            <a:off x="6742020" y="2686436"/>
            <a:ext cx="2364266" cy="1982494"/>
            <a:chOff x="5708850" y="3417450"/>
            <a:chExt cx="2931161" cy="2815646"/>
          </a:xfrm>
        </p:grpSpPr>
        <p:sp>
          <p:nvSpPr>
            <p:cNvPr id="32" name="Google Shape;154;p20"/>
            <p:cNvSpPr/>
            <p:nvPr/>
          </p:nvSpPr>
          <p:spPr>
            <a:xfrm>
              <a:off x="6102011" y="3942011"/>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5;p20"/>
            <p:cNvSpPr/>
            <p:nvPr/>
          </p:nvSpPr>
          <p:spPr>
            <a:xfrm>
              <a:off x="8516561" y="39420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34"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35"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37"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38"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7058"/>
            <a:ext cx="4164634" cy="282109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549" y="590550"/>
            <a:ext cx="2370651" cy="169332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9100" y="2837604"/>
            <a:ext cx="1841500" cy="1841500"/>
          </a:xfrm>
          <a:prstGeom prst="rect">
            <a:avLst/>
          </a:prstGeom>
        </p:spPr>
      </p:pic>
    </p:spTree>
    <p:extLst>
      <p:ext uri="{BB962C8B-B14F-4D97-AF65-F5344CB8AC3E}">
        <p14:creationId xmlns:p14="http://schemas.microsoft.com/office/powerpoint/2010/main" val="2241575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404330" y="361950"/>
            <a:ext cx="8229600" cy="413400"/>
          </a:xfrm>
          <a:prstGeom prst="rect">
            <a:avLst/>
          </a:prstGeom>
        </p:spPr>
        <p:txBody>
          <a:bodyPr spcFirstLastPara="1" wrap="square" lIns="91425" tIns="91425" rIns="91425" bIns="91425" anchor="t" anchorCtr="0">
            <a:noAutofit/>
          </a:bodyPr>
          <a:lstStyle/>
          <a:p>
            <a:pPr lvl="0"/>
            <a:r>
              <a:rPr lang="en-IN" sz="2800" b="1" u="sng" dirty="0">
                <a:solidFill>
                  <a:schemeClr val="tx1"/>
                </a:solidFill>
              </a:rPr>
              <a:t>SMD   </a:t>
            </a:r>
            <a:r>
              <a:rPr lang="en-IN" sz="2800" b="1" u="sng" dirty="0" smtClean="0">
                <a:solidFill>
                  <a:schemeClr val="tx1"/>
                </a:solidFill>
              </a:rPr>
              <a:t>RELAYS</a:t>
            </a:r>
            <a:endParaRPr sz="2800" dirty="0">
              <a:solidFill>
                <a:schemeClr val="tx1"/>
              </a:solidFill>
            </a:endParaRPr>
          </a:p>
        </p:txBody>
      </p:sp>
      <p:grpSp>
        <p:nvGrpSpPr>
          <p:cNvPr id="153" name="Google Shape;153;p20"/>
          <p:cNvGrpSpPr/>
          <p:nvPr/>
        </p:nvGrpSpPr>
        <p:grpSpPr>
          <a:xfrm rot="5400000">
            <a:off x="5397055" y="1157661"/>
            <a:ext cx="3484634" cy="3305944"/>
            <a:chOff x="5708850" y="3417450"/>
            <a:chExt cx="2931161" cy="2815646"/>
          </a:xfrm>
        </p:grpSpPr>
        <p:sp>
          <p:nvSpPr>
            <p:cNvPr id="154" name="Google Shape;154;p20"/>
            <p:cNvSpPr/>
            <p:nvPr/>
          </p:nvSpPr>
          <p:spPr>
            <a:xfrm>
              <a:off x="6102011" y="3942011"/>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8516561" y="39420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56"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57"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159"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160"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sp>
        <p:nvSpPr>
          <p:cNvPr id="162" name="Google Shape;162;p2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5" name="Google Shape;153;p20"/>
          <p:cNvGrpSpPr/>
          <p:nvPr/>
        </p:nvGrpSpPr>
        <p:grpSpPr>
          <a:xfrm rot="5400000">
            <a:off x="924683" y="753233"/>
            <a:ext cx="3332234" cy="3962400"/>
            <a:chOff x="5708850" y="3417450"/>
            <a:chExt cx="2684300" cy="2815646"/>
          </a:xfrm>
        </p:grpSpPr>
        <p:sp>
          <p:nvSpPr>
            <p:cNvPr id="18"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9"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21"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22"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48" y="1578210"/>
            <a:ext cx="3874052" cy="27461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8902" y="1560264"/>
            <a:ext cx="3283098" cy="2840286"/>
          </a:xfrm>
          <a:prstGeom prst="rect">
            <a:avLst/>
          </a:prstGeom>
        </p:spPr>
      </p:pic>
    </p:spTree>
    <p:extLst>
      <p:ext uri="{BB962C8B-B14F-4D97-AF65-F5344CB8AC3E}">
        <p14:creationId xmlns:p14="http://schemas.microsoft.com/office/powerpoint/2010/main" val="2007232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404330" y="361950"/>
            <a:ext cx="8229600" cy="413400"/>
          </a:xfrm>
          <a:prstGeom prst="rect">
            <a:avLst/>
          </a:prstGeom>
        </p:spPr>
        <p:txBody>
          <a:bodyPr spcFirstLastPara="1" wrap="square" lIns="91425" tIns="91425" rIns="91425" bIns="91425" anchor="t" anchorCtr="0">
            <a:noAutofit/>
          </a:bodyPr>
          <a:lstStyle/>
          <a:p>
            <a:pPr lvl="0"/>
            <a:r>
              <a:rPr lang="en-IN" b="1" dirty="0">
                <a:solidFill>
                  <a:schemeClr val="tx1"/>
                </a:solidFill>
              </a:rPr>
              <a:t>SMD </a:t>
            </a:r>
            <a:r>
              <a:rPr lang="en-IN" b="1" dirty="0" smtClean="0">
                <a:solidFill>
                  <a:schemeClr val="tx1"/>
                </a:solidFill>
              </a:rPr>
              <a:t>DIODES &amp; RESISTORS</a:t>
            </a:r>
            <a:r>
              <a:rPr lang="en" dirty="0" smtClean="0"/>
              <a:t> </a:t>
            </a:r>
            <a:endParaRPr dirty="0"/>
          </a:p>
        </p:txBody>
      </p:sp>
      <p:grpSp>
        <p:nvGrpSpPr>
          <p:cNvPr id="153" name="Google Shape;153;p20"/>
          <p:cNvGrpSpPr/>
          <p:nvPr/>
        </p:nvGrpSpPr>
        <p:grpSpPr>
          <a:xfrm rot="5400000">
            <a:off x="5458582" y="923166"/>
            <a:ext cx="3332234" cy="3581402"/>
            <a:chOff x="5708850" y="3417450"/>
            <a:chExt cx="2931161" cy="2815646"/>
          </a:xfrm>
        </p:grpSpPr>
        <p:sp>
          <p:nvSpPr>
            <p:cNvPr id="154" name="Google Shape;154;p20"/>
            <p:cNvSpPr/>
            <p:nvPr/>
          </p:nvSpPr>
          <p:spPr>
            <a:xfrm>
              <a:off x="6102011" y="3942011"/>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8516561" y="39420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56"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57"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159"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160"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sp>
        <p:nvSpPr>
          <p:cNvPr id="162" name="Google Shape;162;p2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5" name="Google Shape;153;p20"/>
          <p:cNvGrpSpPr/>
          <p:nvPr/>
        </p:nvGrpSpPr>
        <p:grpSpPr>
          <a:xfrm rot="5400000">
            <a:off x="1047140" y="418490"/>
            <a:ext cx="3544520" cy="4419600"/>
            <a:chOff x="5708850" y="3417450"/>
            <a:chExt cx="2684300" cy="2815646"/>
          </a:xfrm>
        </p:grpSpPr>
        <p:sp>
          <p:nvSpPr>
            <p:cNvPr id="18" name="Google Shape;156;p20"/>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9" name="Google Shape;157;p20"/>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158;p20"/>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21" name="Google Shape;159;p20"/>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22" name="Google Shape;160;p20"/>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27" y="1251075"/>
            <a:ext cx="3845336" cy="32584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533309"/>
            <a:ext cx="3771578" cy="2693984"/>
          </a:xfrm>
          <a:prstGeom prst="rect">
            <a:avLst/>
          </a:prstGeom>
        </p:spPr>
      </p:pic>
    </p:spTree>
    <p:extLst>
      <p:ext uri="{BB962C8B-B14F-4D97-AF65-F5344CB8AC3E}">
        <p14:creationId xmlns:p14="http://schemas.microsoft.com/office/powerpoint/2010/main" val="3743863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solidFill>
                  <a:schemeClr val="tx1"/>
                </a:solidFill>
              </a:rPr>
              <a:t>LEDs</a:t>
            </a:r>
            <a:endParaRPr lang="en-IN" sz="2500" dirty="0">
              <a:solidFill>
                <a:schemeClr val="tx1"/>
              </a:solidFill>
            </a:endParaRPr>
          </a:p>
        </p:txBody>
      </p:sp>
      <p:sp>
        <p:nvSpPr>
          <p:cNvPr id="3" name="Text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6" name="Picture 5" descr="LED Lights Wallpapers - Top Free LED Lights Backgrounds - WallpaperAcc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226" y="1125000"/>
            <a:ext cx="2857174" cy="3639000"/>
          </a:xfrm>
          <a:prstGeom prst="rect">
            <a:avLst/>
          </a:prstGeom>
          <a:noFill/>
          <a:ln>
            <a:noFill/>
          </a:ln>
        </p:spPr>
      </p:pic>
      <p:pic>
        <p:nvPicPr>
          <p:cNvPr id="8" name="Picture 7" descr="Types of LED Lights available for different Applications – LED lights in  India"/>
          <p:cNvPicPr/>
          <p:nvPr/>
        </p:nvPicPr>
        <p:blipFill>
          <a:blip r:embed="rId3">
            <a:extLst>
              <a:ext uri="{28A0092B-C50C-407E-A947-70E740481C1C}">
                <a14:useLocalDpi xmlns:a14="http://schemas.microsoft.com/office/drawing/2010/main" val="0"/>
              </a:ext>
            </a:extLst>
          </a:blip>
          <a:srcRect/>
          <a:stretch>
            <a:fillRect/>
          </a:stretch>
        </p:blipFill>
        <p:spPr bwMode="auto">
          <a:xfrm>
            <a:off x="3573272" y="2591537"/>
            <a:ext cx="1830705" cy="2195980"/>
          </a:xfrm>
          <a:prstGeom prst="rect">
            <a:avLst/>
          </a:prstGeom>
          <a:noFill/>
          <a:ln>
            <a:noFill/>
          </a:ln>
        </p:spPr>
      </p:pic>
      <p:pic>
        <p:nvPicPr>
          <p:cNvPr id="9" name="Picture 8" descr="Lamps and Lightings – Buy Decorative Lights, Lamps &amp;amp; Lightings Online at  Best Price in India"/>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103966"/>
            <a:ext cx="2461730" cy="3368134"/>
          </a:xfrm>
          <a:prstGeom prst="rect">
            <a:avLst/>
          </a:prstGeom>
          <a:noFill/>
          <a:ln>
            <a:noFill/>
          </a:ln>
        </p:spPr>
      </p:pic>
    </p:spTree>
    <p:extLst>
      <p:ext uri="{BB962C8B-B14F-4D97-AF65-F5344CB8AC3E}">
        <p14:creationId xmlns:p14="http://schemas.microsoft.com/office/powerpoint/2010/main" val="119325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a:t>
            </a:r>
            <a:r>
              <a:rPr lang="en-US" dirty="0"/>
              <a:t>Digital Semiconductors Pvt. </a:t>
            </a:r>
            <a:r>
              <a:rPr lang="en-US" dirty="0" smtClean="0"/>
              <a:t>Ltd.</a:t>
            </a:r>
            <a:endParaRPr lang="en-US" dirty="0"/>
          </a:p>
        </p:txBody>
      </p:sp>
      <p:sp>
        <p:nvSpPr>
          <p:cNvPr id="3" name="Text Placeholder 2"/>
          <p:cNvSpPr>
            <a:spLocks noGrp="1"/>
          </p:cNvSpPr>
          <p:nvPr>
            <p:ph type="body" idx="1"/>
          </p:nvPr>
        </p:nvSpPr>
        <p:spPr>
          <a:xfrm>
            <a:off x="420778" y="1239803"/>
            <a:ext cx="4379822" cy="3725700"/>
          </a:xfrm>
        </p:spPr>
        <p:txBody>
          <a:bodyPr/>
          <a:lstStyle/>
          <a:p>
            <a:pPr marL="114300" indent="0">
              <a:buNone/>
            </a:pPr>
            <a:r>
              <a:rPr lang="en-US" b="1" dirty="0"/>
              <a:t>Office Add:</a:t>
            </a:r>
            <a:r>
              <a:rPr lang="en-US" dirty="0"/>
              <a:t> P-6, Basement Malviya Nagar. New Delhi-110017</a:t>
            </a:r>
          </a:p>
          <a:p>
            <a:pPr marL="114300" indent="0">
              <a:buNone/>
            </a:pPr>
            <a:endParaRPr lang="en-US" sz="600" b="1" dirty="0" smtClean="0"/>
          </a:p>
          <a:p>
            <a:pPr marL="114300" indent="0">
              <a:buNone/>
            </a:pPr>
            <a:r>
              <a:rPr lang="en-US" b="1" dirty="0" smtClean="0"/>
              <a:t>Phone</a:t>
            </a:r>
            <a:r>
              <a:rPr lang="en-US" b="1" dirty="0"/>
              <a:t>:</a:t>
            </a:r>
            <a:r>
              <a:rPr lang="en-US" dirty="0"/>
              <a:t> </a:t>
            </a:r>
            <a:r>
              <a:rPr lang="en-US" dirty="0" smtClean="0"/>
              <a:t>7011-457-633		           </a:t>
            </a:r>
            <a:r>
              <a:rPr lang="en-US" dirty="0" smtClean="0">
                <a:hlinkClick r:id="rId3"/>
              </a:rPr>
              <a:t>+91-9810-257-888</a:t>
            </a:r>
            <a:endParaRPr lang="en-US" dirty="0"/>
          </a:p>
          <a:p>
            <a:pPr marL="114300" indent="0">
              <a:buNone/>
            </a:pPr>
            <a:r>
              <a:rPr lang="en-US" b="1" dirty="0"/>
              <a:t>Phone:</a:t>
            </a:r>
            <a:r>
              <a:rPr lang="en-US" dirty="0"/>
              <a:t> 011-41040285 / </a:t>
            </a:r>
            <a:r>
              <a:rPr lang="en-US" dirty="0" smtClean="0"/>
              <a:t>011-26686377</a:t>
            </a:r>
          </a:p>
          <a:p>
            <a:pPr marL="114300" indent="0">
              <a:buNone/>
            </a:pPr>
            <a:endParaRPr lang="en-US" sz="600" b="1" dirty="0" smtClean="0"/>
          </a:p>
          <a:p>
            <a:pPr marL="114300" indent="0">
              <a:buNone/>
            </a:pPr>
            <a:r>
              <a:rPr lang="en-US" b="1" dirty="0" smtClean="0"/>
              <a:t>Office Location</a:t>
            </a:r>
          </a:p>
          <a:p>
            <a:pPr marL="114300" indent="0">
              <a:buNone/>
            </a:pPr>
            <a:r>
              <a:rPr lang="en-US" dirty="0" smtClean="0">
                <a:hlinkClick r:id="rId4"/>
              </a:rPr>
              <a:t>Click Now</a:t>
            </a:r>
            <a:endParaRPr lang="en-US" dirty="0" smtClean="0"/>
          </a:p>
        </p:txBody>
      </p:sp>
      <p:sp>
        <p:nvSpPr>
          <p:cNvPr id="4" name="Text Placeholder 3"/>
          <p:cNvSpPr>
            <a:spLocks noGrp="1"/>
          </p:cNvSpPr>
          <p:nvPr>
            <p:ph type="body" idx="2"/>
          </p:nvPr>
        </p:nvSpPr>
        <p:spPr/>
        <p:txBody>
          <a:bodyPr/>
          <a:lstStyle/>
          <a:p>
            <a:pPr marL="114300" indent="0" algn="ctr">
              <a:buNone/>
            </a:pPr>
            <a:r>
              <a:rPr lang="en-US" sz="2000" dirty="0" smtClean="0">
                <a:latin typeface="Copperplate Gothic Bold" pitchFamily="34" charset="0"/>
              </a:rPr>
              <a:t>Scan QR Code Get Company Details Your Device </a:t>
            </a:r>
            <a:endParaRPr lang="en-US" sz="2000" dirty="0">
              <a:latin typeface="Copperplate Gothic Bold" pitchFamily="34" charset="0"/>
            </a:endParaRPr>
          </a:p>
        </p:txBody>
      </p:sp>
      <p:sp>
        <p:nvSpPr>
          <p:cNvPr id="239" name="Google Shape;239;p2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2419350"/>
            <a:ext cx="1905000" cy="1905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3"/>
          <p:cNvSpPr txBox="1">
            <a:spLocks noGrp="1"/>
          </p:cNvSpPr>
          <p:nvPr>
            <p:ph type="ctrTitle" idx="4294967295"/>
          </p:nvPr>
        </p:nvSpPr>
        <p:spPr>
          <a:xfrm>
            <a:off x="878657" y="1440025"/>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t>Thanks!</a:t>
            </a:r>
            <a:endParaRPr sz="6000" b="1"/>
          </a:p>
        </p:txBody>
      </p:sp>
      <p:sp>
        <p:nvSpPr>
          <p:cNvPr id="330" name="Google Shape;330;p33"/>
          <p:cNvSpPr txBox="1">
            <a:spLocks noGrp="1"/>
          </p:cNvSpPr>
          <p:nvPr>
            <p:ph type="subTitle" idx="4294967295"/>
          </p:nvPr>
        </p:nvSpPr>
        <p:spPr>
          <a:xfrm>
            <a:off x="878657" y="2444295"/>
            <a:ext cx="65937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dirty="0"/>
              <a:t>ANY QUESTIONS?</a:t>
            </a:r>
            <a:endParaRPr sz="3600" dirty="0"/>
          </a:p>
        </p:txBody>
      </p:sp>
      <p:sp>
        <p:nvSpPr>
          <p:cNvPr id="331" name="Google Shape;331;p33"/>
          <p:cNvSpPr txBox="1">
            <a:spLocks noGrp="1"/>
          </p:cNvSpPr>
          <p:nvPr>
            <p:ph type="body" idx="4294967295"/>
          </p:nvPr>
        </p:nvSpPr>
        <p:spPr>
          <a:xfrm>
            <a:off x="909500" y="3160274"/>
            <a:ext cx="3711300" cy="90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dirty="0"/>
              <a:t>You can find me at:</a:t>
            </a:r>
            <a:endParaRPr sz="1800" dirty="0"/>
          </a:p>
          <a:p>
            <a:pPr marL="0" lvl="0" indent="0" algn="l" rtl="0">
              <a:spcBef>
                <a:spcPts val="600"/>
              </a:spcBef>
              <a:spcAft>
                <a:spcPts val="0"/>
              </a:spcAft>
              <a:buNone/>
            </a:pPr>
            <a:r>
              <a:rPr lang="en" sz="1800" dirty="0" smtClean="0">
                <a:hlinkClick r:id="rId3"/>
              </a:rPr>
              <a:t>WWW.DIGITALSEMI.IN</a:t>
            </a:r>
            <a:r>
              <a:rPr lang="en" sz="1800" dirty="0"/>
              <a:t/>
            </a:r>
            <a:br>
              <a:rPr lang="en" sz="1800" dirty="0"/>
            </a:br>
            <a:r>
              <a:rPr lang="en" sz="1800" dirty="0" smtClean="0">
                <a:hlinkClick r:id="rId4"/>
              </a:rPr>
              <a:t>INFO@DIGITALSEMI.IN</a:t>
            </a:r>
            <a:endParaRPr lang="en" sz="1800" dirty="0" smtClean="0"/>
          </a:p>
          <a:p>
            <a:pPr marL="0" lvl="0" indent="0" algn="l" rtl="0">
              <a:spcBef>
                <a:spcPts val="600"/>
              </a:spcBef>
              <a:spcAft>
                <a:spcPts val="0"/>
              </a:spcAft>
              <a:buNone/>
            </a:pPr>
            <a:r>
              <a:rPr lang="en-US" sz="1800" u="sng" dirty="0" smtClean="0"/>
              <a:t>SALES@DIGITALSEMI.IN</a:t>
            </a:r>
            <a:endParaRPr sz="1800" u="sng" dirty="0"/>
          </a:p>
        </p:txBody>
      </p:sp>
      <p:sp>
        <p:nvSpPr>
          <p:cNvPr id="332" name="Google Shape;332;p3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grpSp>
        <p:nvGrpSpPr>
          <p:cNvPr id="79" name="Google Shape;79;p13"/>
          <p:cNvGrpSpPr/>
          <p:nvPr/>
        </p:nvGrpSpPr>
        <p:grpSpPr>
          <a:xfrm>
            <a:off x="6125804" y="2334470"/>
            <a:ext cx="2174335" cy="2111735"/>
            <a:chOff x="5708850" y="3417450"/>
            <a:chExt cx="2931161" cy="2815646"/>
          </a:xfrm>
        </p:grpSpPr>
        <p:sp>
          <p:nvSpPr>
            <p:cNvPr id="80" name="Google Shape;80;p13"/>
            <p:cNvSpPr/>
            <p:nvPr/>
          </p:nvSpPr>
          <p:spPr>
            <a:xfrm>
              <a:off x="6102011" y="3942011"/>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8516561" y="39420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82" name="Google Shape;82;p13"/>
            <p:cNvSpPr/>
            <p:nvPr/>
          </p:nvSpPr>
          <p:spPr>
            <a:xfrm rot="-5400000">
              <a:off x="7180125" y="260552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83" name="Google Shape;83;p13"/>
            <p:cNvSpPr/>
            <p:nvPr/>
          </p:nvSpPr>
          <p:spPr>
            <a:xfrm rot="-5400000">
              <a:off x="5708850" y="34174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13"/>
            <p:cNvCxnSpPr/>
            <p:nvPr/>
          </p:nvCxnSpPr>
          <p:spPr>
            <a:xfrm>
              <a:off x="6109725" y="3957425"/>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85" name="Google Shape;85;p13"/>
            <p:cNvCxnSpPr/>
            <p:nvPr/>
          </p:nvCxnSpPr>
          <p:spPr>
            <a:xfrm flipH="1">
              <a:off x="6102050" y="3941996"/>
              <a:ext cx="2291100" cy="2291100"/>
            </a:xfrm>
            <a:prstGeom prst="straightConnector1">
              <a:avLst/>
            </a:prstGeom>
            <a:noFill/>
            <a:ln w="9525" cap="flat" cmpd="sng">
              <a:solidFill>
                <a:srgbClr val="FFFFFF"/>
              </a:solidFill>
              <a:prstDash val="dash"/>
              <a:round/>
              <a:headEnd type="none" w="med" len="med"/>
              <a:tailEnd type="none" w="med" len="med"/>
            </a:ln>
          </p:spPr>
        </p:cxnSp>
        <p:cxnSp>
          <p:nvCxnSpPr>
            <p:cNvPr id="86" name="Google Shape;86;p13"/>
            <p:cNvCxnSpPr/>
            <p:nvPr/>
          </p:nvCxnSpPr>
          <p:spPr>
            <a:xfrm>
              <a:off x="5978575" y="3949725"/>
              <a:ext cx="0" cy="2283300"/>
            </a:xfrm>
            <a:prstGeom prst="straightConnector1">
              <a:avLst/>
            </a:prstGeom>
            <a:noFill/>
            <a:ln w="9525" cap="flat" cmpd="sng">
              <a:solidFill>
                <a:srgbClr val="FFFFFF"/>
              </a:solidFill>
              <a:prstDash val="solid"/>
              <a:round/>
              <a:headEnd type="triangle" w="sm" len="sm"/>
              <a:tailEnd type="triangle" w="sm" len="sm"/>
            </a:ln>
          </p:spPr>
        </p:cxnSp>
      </p:grpSp>
      <p:sp>
        <p:nvSpPr>
          <p:cNvPr id="87" name="Google Shape;87;p13"/>
          <p:cNvSpPr txBox="1">
            <a:spLocks noGrp="1"/>
          </p:cNvSpPr>
          <p:nvPr>
            <p:ph type="ctrTitle" idx="4294967295"/>
          </p:nvPr>
        </p:nvSpPr>
        <p:spPr>
          <a:xfrm>
            <a:off x="878657" y="647541"/>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t>Hello world!</a:t>
            </a:r>
            <a:endParaRPr sz="6000" b="1"/>
          </a:p>
        </p:txBody>
      </p:sp>
      <p:sp>
        <p:nvSpPr>
          <p:cNvPr id="88" name="Google Shape;88;p13"/>
          <p:cNvSpPr txBox="1">
            <a:spLocks noGrp="1"/>
          </p:cNvSpPr>
          <p:nvPr>
            <p:ph type="subTitle" idx="4294967295"/>
          </p:nvPr>
        </p:nvSpPr>
        <p:spPr>
          <a:xfrm>
            <a:off x="878657" y="1423212"/>
            <a:ext cx="65937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dirty="0"/>
              <a:t>I </a:t>
            </a:r>
            <a:r>
              <a:rPr lang="en" sz="3600" dirty="0" smtClean="0"/>
              <a:t>AM </a:t>
            </a:r>
            <a:endParaRPr sz="3600" dirty="0"/>
          </a:p>
        </p:txBody>
      </p:sp>
      <p:sp>
        <p:nvSpPr>
          <p:cNvPr id="89" name="Google Shape;89;p13"/>
          <p:cNvSpPr txBox="1">
            <a:spLocks noGrp="1"/>
          </p:cNvSpPr>
          <p:nvPr>
            <p:ph type="body" idx="4294967295"/>
          </p:nvPr>
        </p:nvSpPr>
        <p:spPr>
          <a:xfrm>
            <a:off x="909508" y="2323578"/>
            <a:ext cx="4500691" cy="246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dirty="0"/>
              <a:t>I am here because I </a:t>
            </a:r>
            <a:r>
              <a:rPr lang="en" sz="1800" dirty="0" smtClean="0"/>
              <a:t>can provide you better and fast services.  </a:t>
            </a:r>
            <a:endParaRPr sz="1800" dirty="0"/>
          </a:p>
          <a:p>
            <a:pPr marL="0" lvl="0" indent="0" algn="l" rtl="0">
              <a:spcBef>
                <a:spcPts val="600"/>
              </a:spcBef>
              <a:spcAft>
                <a:spcPts val="0"/>
              </a:spcAft>
              <a:buNone/>
            </a:pPr>
            <a:endParaRPr sz="1800" dirty="0"/>
          </a:p>
          <a:p>
            <a:pPr marL="0" lvl="0" indent="0" algn="l" rtl="0">
              <a:spcBef>
                <a:spcPts val="600"/>
              </a:spcBef>
              <a:spcAft>
                <a:spcPts val="0"/>
              </a:spcAft>
              <a:buNone/>
            </a:pPr>
            <a:r>
              <a:rPr lang="en" sz="1800" dirty="0"/>
              <a:t>You can find me at:</a:t>
            </a:r>
            <a:endParaRPr sz="1800" dirty="0"/>
          </a:p>
          <a:p>
            <a:pPr marL="0" lvl="0" indent="0" algn="l" rtl="0">
              <a:spcBef>
                <a:spcPts val="600"/>
              </a:spcBef>
              <a:spcAft>
                <a:spcPts val="0"/>
              </a:spcAft>
              <a:buNone/>
            </a:pPr>
            <a:r>
              <a:rPr lang="en" sz="1800" dirty="0" smtClean="0"/>
              <a:t>sales@digitalsemi.in</a:t>
            </a:r>
            <a:endParaRPr sz="1800" dirty="0"/>
          </a:p>
        </p:txBody>
      </p:sp>
      <p:sp>
        <p:nvSpPr>
          <p:cNvPr id="91" name="Google Shape;91;p1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984" y="2832057"/>
            <a:ext cx="1524000" cy="15558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921200" y="895350"/>
            <a:ext cx="7205700" cy="251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chemeClr val="accent3"/>
                </a:solidFill>
              </a:rPr>
              <a:t>1</a:t>
            </a:r>
            <a:endParaRPr sz="6000" dirty="0">
              <a:solidFill>
                <a:schemeClr val="accent3"/>
              </a:solidFill>
            </a:endParaRPr>
          </a:p>
          <a:p>
            <a:pPr lvl="0"/>
            <a:r>
              <a:rPr lang="en-US" sz="3100" b="0" dirty="0" smtClean="0"/>
              <a:t>Whole seller Distributor, </a:t>
            </a:r>
            <a:r>
              <a:rPr lang="en-US" sz="3100" b="0" dirty="0"/>
              <a:t>OEM’s Supplier</a:t>
            </a:r>
            <a:endParaRPr sz="3100" dirty="0"/>
          </a:p>
        </p:txBody>
      </p:sp>
      <p:sp>
        <p:nvSpPr>
          <p:cNvPr id="97" name="Google Shape;97;p14"/>
          <p:cNvSpPr txBox="1">
            <a:spLocks noGrp="1"/>
          </p:cNvSpPr>
          <p:nvPr>
            <p:ph type="subTitle" idx="1"/>
          </p:nvPr>
        </p:nvSpPr>
        <p:spPr>
          <a:xfrm>
            <a:off x="4698564" y="3108819"/>
            <a:ext cx="35424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Let’s start with the first set of slides</a:t>
            </a:r>
            <a:endParaRPr dirty="0"/>
          </a:p>
        </p:txBody>
      </p:sp>
      <p:sp>
        <p:nvSpPr>
          <p:cNvPr id="98" name="Google Shape;98;p14"/>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1413600" y="2466600"/>
            <a:ext cx="6316800" cy="819900"/>
          </a:xfrm>
          <a:prstGeom prst="rect">
            <a:avLst/>
          </a:prstGeom>
        </p:spPr>
        <p:txBody>
          <a:bodyPr spcFirstLastPara="1" wrap="square" lIns="91425" tIns="91425" rIns="91425" bIns="91425" anchor="t" anchorCtr="0">
            <a:noAutofit/>
          </a:bodyPr>
          <a:lstStyle/>
          <a:p>
            <a:pPr marL="0" indent="0">
              <a:buNone/>
            </a:pPr>
            <a:r>
              <a:rPr lang="en-US" dirty="0"/>
              <a:t>Our Promises: Right Quality, On Time Delivery, Best Value, Innovation, </a:t>
            </a:r>
            <a:r>
              <a:rPr lang="en-US" dirty="0" smtClean="0"/>
              <a:t>Sustainability</a:t>
            </a:r>
            <a:endParaRPr lang="en-US" dirty="0"/>
          </a:p>
        </p:txBody>
      </p:sp>
      <p:sp>
        <p:nvSpPr>
          <p:cNvPr id="104" name="Google Shape;104;p15"/>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TextBox 1"/>
          <p:cNvSpPr txBox="1"/>
          <p:nvPr/>
        </p:nvSpPr>
        <p:spPr>
          <a:xfrm>
            <a:off x="381000" y="3943350"/>
            <a:ext cx="8458200" cy="584775"/>
          </a:xfrm>
          <a:prstGeom prst="rect">
            <a:avLst/>
          </a:prstGeom>
          <a:noFill/>
        </p:spPr>
        <p:txBody>
          <a:bodyPr wrap="square" rtlCol="0">
            <a:spAutoFit/>
          </a:bodyPr>
          <a:lstStyle/>
          <a:p>
            <a:r>
              <a:rPr lang="en-US" sz="1600" b="1" dirty="0">
                <a:solidFill>
                  <a:srgbClr val="002060"/>
                </a:solidFill>
                <a:latin typeface="Constantia" pitchFamily="18" charset="0"/>
              </a:rPr>
              <a:t>Digital Semiconductors </a:t>
            </a:r>
            <a:r>
              <a:rPr lang="en-US" sz="1600" b="1" dirty="0" smtClean="0">
                <a:solidFill>
                  <a:srgbClr val="002060"/>
                </a:solidFill>
                <a:latin typeface="Constantia" pitchFamily="18" charset="0"/>
              </a:rPr>
              <a:t>Pvt. Ltd. </a:t>
            </a:r>
            <a:r>
              <a:rPr lang="en-US" sz="1600" b="1" dirty="0">
                <a:solidFill>
                  <a:srgbClr val="002060"/>
                </a:solidFill>
                <a:latin typeface="Constantia" pitchFamily="18" charset="0"/>
              </a:rPr>
              <a:t>N</a:t>
            </a:r>
            <a:r>
              <a:rPr lang="en-US" sz="1600" b="1" dirty="0" smtClean="0">
                <a:solidFill>
                  <a:srgbClr val="002060"/>
                </a:solidFill>
                <a:latin typeface="Constantia" pitchFamily="18" charset="0"/>
              </a:rPr>
              <a:t>ew </a:t>
            </a:r>
            <a:r>
              <a:rPr lang="en-US" sz="1600" b="1" dirty="0">
                <a:solidFill>
                  <a:srgbClr val="002060"/>
                </a:solidFill>
                <a:latin typeface="Constantia" pitchFamily="18" charset="0"/>
              </a:rPr>
              <a:t>M</a:t>
            </a:r>
            <a:r>
              <a:rPr lang="en-US" sz="1600" b="1" dirty="0" smtClean="0">
                <a:solidFill>
                  <a:srgbClr val="002060"/>
                </a:solidFill>
                <a:latin typeface="Constantia" pitchFamily="18" charset="0"/>
              </a:rPr>
              <a:t>illennium </a:t>
            </a:r>
            <a:r>
              <a:rPr lang="en-US" sz="1600" b="1" dirty="0">
                <a:solidFill>
                  <a:srgbClr val="002060"/>
                </a:solidFill>
                <a:latin typeface="Constantia" pitchFamily="18" charset="0"/>
              </a:rPr>
              <a:t>and since then has been one of the most </a:t>
            </a:r>
            <a:r>
              <a:rPr lang="en-US" sz="1600" b="1" dirty="0" smtClean="0">
                <a:solidFill>
                  <a:srgbClr val="002060"/>
                </a:solidFill>
                <a:latin typeface="Constantia" pitchFamily="18" charset="0"/>
              </a:rPr>
              <a:t>Successful </a:t>
            </a:r>
            <a:r>
              <a:rPr lang="en-US" sz="1600" b="1" dirty="0">
                <a:solidFill>
                  <a:srgbClr val="002060"/>
                </a:solidFill>
                <a:latin typeface="Constantia" pitchFamily="18" charset="0"/>
              </a:rPr>
              <a:t>and </a:t>
            </a:r>
            <a:r>
              <a:rPr lang="en-US" sz="1600" b="1" dirty="0" smtClean="0">
                <a:solidFill>
                  <a:srgbClr val="002060"/>
                </a:solidFill>
                <a:latin typeface="Constantia" pitchFamily="18" charset="0"/>
              </a:rPr>
              <a:t>Fastest </a:t>
            </a:r>
            <a:r>
              <a:rPr lang="en-US" sz="1600" b="1" dirty="0">
                <a:solidFill>
                  <a:srgbClr val="002060"/>
                </a:solidFill>
                <a:latin typeface="Constantia" pitchFamily="18" charset="0"/>
              </a:rPr>
              <a:t>growing </a:t>
            </a:r>
            <a:r>
              <a:rPr lang="en-US" sz="1600" b="1" dirty="0" smtClean="0">
                <a:solidFill>
                  <a:srgbClr val="002060"/>
                </a:solidFill>
                <a:latin typeface="Constantia" pitchFamily="18" charset="0"/>
              </a:rPr>
              <a:t>Electronic </a:t>
            </a:r>
            <a:r>
              <a:rPr lang="en-US" sz="1600" b="1" dirty="0">
                <a:solidFill>
                  <a:srgbClr val="002060"/>
                </a:solidFill>
                <a:latin typeface="Constantia" pitchFamily="18" charset="0"/>
              </a:rPr>
              <a:t>C</a:t>
            </a:r>
            <a:r>
              <a:rPr lang="en-US" sz="1600" b="1" dirty="0" smtClean="0">
                <a:solidFill>
                  <a:srgbClr val="002060"/>
                </a:solidFill>
                <a:latin typeface="Constantia" pitchFamily="18" charset="0"/>
              </a:rPr>
              <a:t>ompanies </a:t>
            </a:r>
            <a:r>
              <a:rPr lang="en-US" sz="1600" b="1" dirty="0">
                <a:solidFill>
                  <a:srgbClr val="002060"/>
                </a:solidFill>
                <a:latin typeface="Constantia" pitchFamily="18" charset="0"/>
              </a:rPr>
              <a:t>in India</a:t>
            </a:r>
            <a:r>
              <a:rPr lang="en-US" sz="1600" b="1" dirty="0" smtClean="0">
                <a:solidFill>
                  <a:srgbClr val="002060"/>
                </a:solidFill>
                <a:latin typeface="Constantia" pitchFamily="18" charset="0"/>
              </a:rPr>
              <a:t>.</a:t>
            </a:r>
            <a:endParaRPr lang="en-US" sz="1600" b="1" dirty="0">
              <a:solidFill>
                <a:srgbClr val="002060"/>
              </a:solidFill>
              <a:latin typeface="Constant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ctrTitle" idx="4294967295"/>
          </p:nvPr>
        </p:nvSpPr>
        <p:spPr>
          <a:xfrm>
            <a:off x="685800" y="2811715"/>
            <a:ext cx="7772400" cy="780900"/>
          </a:xfrm>
          <a:prstGeom prst="rect">
            <a:avLst/>
          </a:prstGeom>
        </p:spPr>
        <p:txBody>
          <a:bodyPr spcFirstLastPara="1" wrap="square" lIns="91425" tIns="91425" rIns="91425" bIns="91425" anchor="t" anchorCtr="0">
            <a:noAutofit/>
          </a:bodyPr>
          <a:lstStyle/>
          <a:p>
            <a:r>
              <a:rPr lang="en-US" sz="3600" b="1" dirty="0"/>
              <a:t>Meet the Digital Semiconductors PVT. LTD.</a:t>
            </a:r>
            <a:endParaRPr lang="en-US" sz="6000" b="1" dirty="0"/>
          </a:p>
        </p:txBody>
      </p:sp>
      <p:sp>
        <p:nvSpPr>
          <p:cNvPr id="117" name="Google Shape;117;p17"/>
          <p:cNvSpPr txBox="1">
            <a:spLocks noGrp="1"/>
          </p:cNvSpPr>
          <p:nvPr>
            <p:ph type="subTitle" idx="4294967295"/>
          </p:nvPr>
        </p:nvSpPr>
        <p:spPr>
          <a:xfrm>
            <a:off x="685800" y="3844350"/>
            <a:ext cx="7772400" cy="784800"/>
          </a:xfrm>
          <a:prstGeom prst="rect">
            <a:avLst/>
          </a:prstGeom>
        </p:spPr>
        <p:txBody>
          <a:bodyPr spcFirstLastPara="1" wrap="square" lIns="91425" tIns="91425" rIns="91425" bIns="91425" anchor="t" anchorCtr="0">
            <a:noAutofit/>
          </a:bodyPr>
          <a:lstStyle/>
          <a:p>
            <a:pPr marL="0" indent="0">
              <a:buNone/>
            </a:pPr>
            <a:r>
              <a:rPr lang="en-US" sz="1800" dirty="0"/>
              <a:t>Your True Partner in Business Development to Maximize Revenue</a:t>
            </a:r>
            <a:r>
              <a:rPr lang="en-US" sz="1800" dirty="0" smtClean="0"/>
              <a:t>!</a:t>
            </a:r>
            <a:endParaRPr lang="en-US" sz="1800" dirty="0"/>
          </a:p>
        </p:txBody>
      </p:sp>
      <p:grpSp>
        <p:nvGrpSpPr>
          <p:cNvPr id="118" name="Google Shape;118;p17"/>
          <p:cNvGrpSpPr/>
          <p:nvPr/>
        </p:nvGrpSpPr>
        <p:grpSpPr>
          <a:xfrm>
            <a:off x="3384426" y="567049"/>
            <a:ext cx="2222406" cy="2111795"/>
            <a:chOff x="3075562" y="756050"/>
            <a:chExt cx="2931161" cy="2815726"/>
          </a:xfrm>
        </p:grpSpPr>
        <p:sp>
          <p:nvSpPr>
            <p:cNvPr id="119" name="Google Shape;119;p17"/>
            <p:cNvSpPr/>
            <p:nvPr/>
          </p:nvSpPr>
          <p:spPr>
            <a:xfrm>
              <a:off x="3950843" y="1762696"/>
              <a:ext cx="1326900" cy="1326900"/>
            </a:xfrm>
            <a:prstGeom prst="ellipse">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3472643" y="1284496"/>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5883273" y="12806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22" name="Google Shape;122;p17"/>
            <p:cNvSpPr/>
            <p:nvPr/>
          </p:nvSpPr>
          <p:spPr>
            <a:xfrm rot="-5400000">
              <a:off x="4546838" y="-5587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23" name="Google Shape;123;p17"/>
            <p:cNvSpPr/>
            <p:nvPr/>
          </p:nvSpPr>
          <p:spPr>
            <a:xfrm rot="-5400000">
              <a:off x="3075562" y="7560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124;p17"/>
            <p:cNvCxnSpPr/>
            <p:nvPr/>
          </p:nvCxnSpPr>
          <p:spPr>
            <a:xfrm>
              <a:off x="3480293" y="1292146"/>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125" name="Google Shape;125;p17"/>
            <p:cNvCxnSpPr>
              <a:endCxn id="119" idx="7"/>
            </p:cNvCxnSpPr>
            <p:nvPr/>
          </p:nvCxnSpPr>
          <p:spPr>
            <a:xfrm flipH="1">
              <a:off x="5083423" y="1280516"/>
              <a:ext cx="676500" cy="676500"/>
            </a:xfrm>
            <a:prstGeom prst="straightConnector1">
              <a:avLst/>
            </a:prstGeom>
            <a:noFill/>
            <a:ln w="9525" cap="flat" cmpd="sng">
              <a:solidFill>
                <a:srgbClr val="FFFFFF"/>
              </a:solidFill>
              <a:prstDash val="dash"/>
              <a:round/>
              <a:headEnd type="none" w="med" len="med"/>
              <a:tailEnd type="none" w="med" len="med"/>
            </a:ln>
          </p:spPr>
        </p:cxnSp>
        <p:cxnSp>
          <p:nvCxnSpPr>
            <p:cNvPr id="126" name="Google Shape;126;p17"/>
            <p:cNvCxnSpPr/>
            <p:nvPr/>
          </p:nvCxnSpPr>
          <p:spPr>
            <a:xfrm>
              <a:off x="3345288" y="1288325"/>
              <a:ext cx="0" cy="2283300"/>
            </a:xfrm>
            <a:prstGeom prst="straightConnector1">
              <a:avLst/>
            </a:prstGeom>
            <a:noFill/>
            <a:ln w="9525" cap="flat" cmpd="sng">
              <a:solidFill>
                <a:srgbClr val="FFFFFF"/>
              </a:solidFill>
              <a:prstDash val="solid"/>
              <a:round/>
              <a:headEnd type="triangle" w="sm" len="sm"/>
              <a:tailEnd type="triangle" w="sm" len="sm"/>
            </a:ln>
          </p:spPr>
        </p:cxnSp>
        <p:cxnSp>
          <p:nvCxnSpPr>
            <p:cNvPr id="127" name="Google Shape;127;p17"/>
            <p:cNvCxnSpPr>
              <a:stCxn id="119" idx="3"/>
            </p:cNvCxnSpPr>
            <p:nvPr/>
          </p:nvCxnSpPr>
          <p:spPr>
            <a:xfrm flipH="1">
              <a:off x="3468663" y="2895276"/>
              <a:ext cx="676500" cy="676500"/>
            </a:xfrm>
            <a:prstGeom prst="straightConnector1">
              <a:avLst/>
            </a:prstGeom>
            <a:noFill/>
            <a:ln w="9525" cap="flat" cmpd="sng">
              <a:solidFill>
                <a:srgbClr val="FFFFFF"/>
              </a:solidFill>
              <a:prstDash val="dash"/>
              <a:round/>
              <a:headEnd type="none" w="med" len="med"/>
              <a:tailEnd type="none" w="med" len="med"/>
            </a:ln>
          </p:spPr>
        </p:cxnSp>
      </p:grpSp>
      <p:sp>
        <p:nvSpPr>
          <p:cNvPr id="128" name="Google Shape;128;p17"/>
          <p:cNvSpPr/>
          <p:nvPr/>
        </p:nvSpPr>
        <p:spPr>
          <a:xfrm>
            <a:off x="4254089" y="1497787"/>
            <a:ext cx="598974" cy="598352"/>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8"/>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p>
            <a:r>
              <a:rPr lang="en-US" sz="2400" dirty="0"/>
              <a:t>The </a:t>
            </a:r>
            <a:r>
              <a:rPr lang="en-US" sz="2400" dirty="0" smtClean="0"/>
              <a:t>Services</a:t>
            </a:r>
            <a:endParaRPr dirty="0"/>
          </a:p>
        </p:txBody>
      </p:sp>
      <p:sp>
        <p:nvSpPr>
          <p:cNvPr id="269" name="Google Shape;269;p28"/>
          <p:cNvSpPr txBox="1">
            <a:spLocks noGrp="1"/>
          </p:cNvSpPr>
          <p:nvPr>
            <p:ph type="body" idx="1"/>
          </p:nvPr>
        </p:nvSpPr>
        <p:spPr>
          <a:xfrm>
            <a:off x="457200" y="1422964"/>
            <a:ext cx="3810000" cy="1305000"/>
          </a:xfrm>
          <a:prstGeom prst="rect">
            <a:avLst/>
          </a:prstGeom>
        </p:spPr>
        <p:txBody>
          <a:bodyPr spcFirstLastPara="1" wrap="square" lIns="91425" tIns="91425" rIns="91425" bIns="91425" anchor="t" anchorCtr="0">
            <a:noAutofit/>
          </a:bodyPr>
          <a:lstStyle/>
          <a:p>
            <a:pPr marL="0" indent="0">
              <a:buNone/>
            </a:pPr>
            <a:r>
              <a:rPr lang="en-US" b="1" cap="all" dirty="0">
                <a:hlinkClick r:id="rId3"/>
              </a:rPr>
              <a:t>BUSINESS </a:t>
            </a:r>
            <a:r>
              <a:rPr lang="en-US" b="1" cap="all" dirty="0" smtClean="0">
                <a:hlinkClick r:id="rId3"/>
              </a:rPr>
              <a:t>CONSULTANTS</a:t>
            </a:r>
            <a:endParaRPr b="1" dirty="0"/>
          </a:p>
          <a:p>
            <a:pPr marL="0" lvl="0" indent="0">
              <a:buNone/>
            </a:pPr>
            <a:r>
              <a:rPr lang="en-US" sz="1200" dirty="0"/>
              <a:t>We enhance our </a:t>
            </a:r>
            <a:r>
              <a:rPr lang="en-US" sz="1200" dirty="0" smtClean="0"/>
              <a:t>client‘s business </a:t>
            </a:r>
            <a:r>
              <a:rPr lang="en-US" sz="1200" dirty="0"/>
              <a:t>worldwide in the energy </a:t>
            </a:r>
            <a:r>
              <a:rPr lang="en-US" sz="1200" dirty="0" smtClean="0"/>
              <a:t>sectors since </a:t>
            </a:r>
            <a:r>
              <a:rPr lang="en-US" sz="1200" dirty="0"/>
              <a:t>2006. Leading Electronic Components Seller in India. Fastest Delivery of </a:t>
            </a:r>
            <a:r>
              <a:rPr lang="en-US" sz="1200" dirty="0" smtClean="0"/>
              <a:t>Electronic Components in </a:t>
            </a:r>
            <a:r>
              <a:rPr lang="en-US" sz="1200" dirty="0"/>
              <a:t>all over India.</a:t>
            </a:r>
            <a:endParaRPr sz="1200" dirty="0"/>
          </a:p>
        </p:txBody>
      </p:sp>
      <p:sp>
        <p:nvSpPr>
          <p:cNvPr id="270" name="Google Shape;270;p28"/>
          <p:cNvSpPr txBox="1">
            <a:spLocks noGrp="1"/>
          </p:cNvSpPr>
          <p:nvPr>
            <p:ph type="body" idx="2"/>
          </p:nvPr>
        </p:nvSpPr>
        <p:spPr>
          <a:xfrm>
            <a:off x="4747964" y="1422964"/>
            <a:ext cx="4243636" cy="1305000"/>
          </a:xfrm>
          <a:prstGeom prst="rect">
            <a:avLst/>
          </a:prstGeom>
        </p:spPr>
        <p:txBody>
          <a:bodyPr spcFirstLastPara="1" wrap="square" lIns="91425" tIns="91425" rIns="91425" bIns="91425" anchor="t" anchorCtr="0">
            <a:noAutofit/>
          </a:bodyPr>
          <a:lstStyle/>
          <a:p>
            <a:pPr marL="0" indent="0">
              <a:buNone/>
            </a:pPr>
            <a:r>
              <a:rPr lang="en-US" b="1" cap="all" dirty="0">
                <a:hlinkClick r:id="rId3"/>
              </a:rPr>
              <a:t>WE ALSO DO </a:t>
            </a:r>
            <a:r>
              <a:rPr lang="en-US" b="1" cap="all" dirty="0" smtClean="0">
                <a:hlinkClick r:id="rId3"/>
              </a:rPr>
              <a:t>KITTING</a:t>
            </a:r>
            <a:endParaRPr b="1" dirty="0"/>
          </a:p>
          <a:p>
            <a:pPr marL="0" lvl="0" indent="0">
              <a:buNone/>
            </a:pPr>
            <a:r>
              <a:rPr lang="en-US" sz="1200" dirty="0"/>
              <a:t>We have technical expertise to provide product solution, alternative parts in better prices and availability. We provide parts on time with good prices. We have huge stock of electronic components at Singapore / USA / </a:t>
            </a:r>
            <a:r>
              <a:rPr lang="en-US" sz="1200" dirty="0" smtClean="0"/>
              <a:t>Hong Kong </a:t>
            </a:r>
            <a:r>
              <a:rPr lang="en-US" sz="1200" dirty="0"/>
              <a:t>etc.</a:t>
            </a:r>
            <a:endParaRPr sz="1200" dirty="0"/>
          </a:p>
        </p:txBody>
      </p:sp>
      <p:sp>
        <p:nvSpPr>
          <p:cNvPr id="272" name="Google Shape;272;p28"/>
          <p:cNvSpPr txBox="1">
            <a:spLocks noGrp="1"/>
          </p:cNvSpPr>
          <p:nvPr>
            <p:ph type="body" idx="1"/>
          </p:nvPr>
        </p:nvSpPr>
        <p:spPr>
          <a:xfrm>
            <a:off x="457200" y="3423921"/>
            <a:ext cx="3962400" cy="1305000"/>
          </a:xfrm>
          <a:prstGeom prst="rect">
            <a:avLst/>
          </a:prstGeom>
        </p:spPr>
        <p:txBody>
          <a:bodyPr spcFirstLastPara="1" wrap="square" lIns="91425" tIns="91425" rIns="91425" bIns="91425" anchor="t" anchorCtr="0">
            <a:noAutofit/>
          </a:bodyPr>
          <a:lstStyle/>
          <a:p>
            <a:pPr marL="0" indent="0">
              <a:buNone/>
            </a:pPr>
            <a:r>
              <a:rPr lang="en-US" b="1" cap="all" dirty="0">
                <a:hlinkClick r:id="rId4"/>
              </a:rPr>
              <a:t>BEST SUPPLY </a:t>
            </a:r>
            <a:r>
              <a:rPr lang="en-US" b="1" cap="all" dirty="0" smtClean="0">
                <a:hlinkClick r:id="rId4"/>
              </a:rPr>
              <a:t>CHAIN </a:t>
            </a:r>
            <a:r>
              <a:rPr lang="en-US" b="1" cap="all" dirty="0" err="1" smtClean="0">
                <a:hlinkClick r:id="rId4"/>
              </a:rPr>
              <a:t>MANaGEMENT</a:t>
            </a:r>
            <a:endParaRPr b="1" dirty="0"/>
          </a:p>
          <a:p>
            <a:pPr marL="0" lvl="0" indent="0">
              <a:buNone/>
            </a:pPr>
            <a:r>
              <a:rPr lang="en-US" sz="1200" dirty="0"/>
              <a:t>Our SCM approach enhances the efficiency of courses connected with obtaining goods and services, processing materials and managing inventory.</a:t>
            </a:r>
            <a:endParaRPr sz="1200" dirty="0"/>
          </a:p>
        </p:txBody>
      </p:sp>
      <p:sp>
        <p:nvSpPr>
          <p:cNvPr id="273" name="Google Shape;273;p28"/>
          <p:cNvSpPr txBox="1">
            <a:spLocks noGrp="1"/>
          </p:cNvSpPr>
          <p:nvPr>
            <p:ph type="body" idx="2"/>
          </p:nvPr>
        </p:nvSpPr>
        <p:spPr>
          <a:xfrm>
            <a:off x="4800600" y="3423921"/>
            <a:ext cx="4038600" cy="1305000"/>
          </a:xfrm>
          <a:prstGeom prst="rect">
            <a:avLst/>
          </a:prstGeom>
        </p:spPr>
        <p:txBody>
          <a:bodyPr spcFirstLastPara="1" wrap="square" lIns="91425" tIns="91425" rIns="91425" bIns="91425" anchor="t" anchorCtr="0">
            <a:noAutofit/>
          </a:bodyPr>
          <a:lstStyle/>
          <a:p>
            <a:pPr marL="0" indent="0">
              <a:buNone/>
            </a:pPr>
            <a:r>
              <a:rPr lang="en-US" b="1" cap="all" dirty="0">
                <a:hlinkClick r:id="rId3"/>
              </a:rPr>
              <a:t>OUR </a:t>
            </a:r>
            <a:r>
              <a:rPr lang="en-US" b="1" cap="all" dirty="0" smtClean="0">
                <a:hlinkClick r:id="rId3"/>
              </a:rPr>
              <a:t>STRATEGY</a:t>
            </a:r>
            <a:endParaRPr b="1" dirty="0"/>
          </a:p>
          <a:p>
            <a:pPr marL="0" lvl="0" indent="0">
              <a:buNone/>
            </a:pPr>
            <a:r>
              <a:rPr lang="en-US" sz="1200" dirty="0" smtClean="0"/>
              <a:t>A </a:t>
            </a:r>
            <a:r>
              <a:rPr lang="en-US" sz="1200" dirty="0"/>
              <a:t>product is something made in a factory; a brand is something that is bought by the customer. A product can be copied by a competitor; a brand is unique. A product can be quickly outdated; a successful brand is timeless.</a:t>
            </a:r>
            <a:endParaRPr sz="1200" dirty="0"/>
          </a:p>
        </p:txBody>
      </p:sp>
      <p:sp>
        <p:nvSpPr>
          <p:cNvPr id="277" name="Google Shape;277;p28"/>
          <p:cNvSpPr/>
          <p:nvPr/>
        </p:nvSpPr>
        <p:spPr>
          <a:xfrm>
            <a:off x="537991" y="1095802"/>
            <a:ext cx="379274" cy="34480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609600" y="3161991"/>
            <a:ext cx="387310" cy="3443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8" name="Google Shape;581;p46"/>
          <p:cNvSpPr/>
          <p:nvPr/>
        </p:nvSpPr>
        <p:spPr>
          <a:xfrm>
            <a:off x="4843517" y="112395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97;p46"/>
          <p:cNvSpPr/>
          <p:nvPr/>
        </p:nvSpPr>
        <p:spPr>
          <a:xfrm>
            <a:off x="4884473" y="3185832"/>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36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p>
            <a:r>
              <a:rPr lang="en-US" b="1" dirty="0"/>
              <a:t>Why Us?</a:t>
            </a:r>
          </a:p>
        </p:txBody>
      </p:sp>
      <p:sp>
        <p:nvSpPr>
          <p:cNvPr id="152" name="Google Shape;152;p20"/>
          <p:cNvSpPr txBox="1">
            <a:spLocks noGrp="1"/>
          </p:cNvSpPr>
          <p:nvPr>
            <p:ph type="body" idx="1"/>
          </p:nvPr>
        </p:nvSpPr>
        <p:spPr>
          <a:xfrm>
            <a:off x="426350" y="1047750"/>
            <a:ext cx="5669650" cy="3725700"/>
          </a:xfrm>
          <a:prstGeom prst="rect">
            <a:avLst/>
          </a:prstGeom>
        </p:spPr>
        <p:txBody>
          <a:bodyPr spcFirstLastPara="1" wrap="square" lIns="91425" tIns="91425" rIns="91425" bIns="91425" anchor="t" anchorCtr="0">
            <a:noAutofit/>
          </a:bodyPr>
          <a:lstStyle/>
          <a:p>
            <a:pPr marL="0" lvl="0" indent="0">
              <a:buNone/>
            </a:pPr>
            <a:r>
              <a:rPr lang="en-US" sz="1400" dirty="0">
                <a:solidFill>
                  <a:srgbClr val="002060"/>
                </a:solidFill>
              </a:rPr>
              <a:t>We have been able to gain a remarkable position in the industry </a:t>
            </a:r>
            <a:r>
              <a:rPr lang="en-US" sz="1400" dirty="0" smtClean="0">
                <a:solidFill>
                  <a:srgbClr val="002060"/>
                </a:solidFill>
              </a:rPr>
              <a:t>with supply best quality parts to our clients.</a:t>
            </a:r>
            <a:r>
              <a:rPr lang="en-US" dirty="0" smtClean="0">
                <a:solidFill>
                  <a:srgbClr val="002060"/>
                </a:solidFill>
              </a:rPr>
              <a:t> </a:t>
            </a:r>
          </a:p>
          <a:p>
            <a:pPr marL="76200" indent="0">
              <a:buNone/>
            </a:pPr>
            <a:r>
              <a:rPr lang="en-US" sz="1600" b="1" dirty="0"/>
              <a:t>We are reliable and are preferred the choice </a:t>
            </a:r>
            <a:endParaRPr lang="en-US" sz="1600" b="1" dirty="0" smtClean="0"/>
          </a:p>
          <a:p>
            <a:pPr marL="76200" indent="0">
              <a:buNone/>
            </a:pPr>
            <a:r>
              <a:rPr lang="en-US" sz="1600" b="1" dirty="0" smtClean="0"/>
              <a:t>of </a:t>
            </a:r>
            <a:r>
              <a:rPr lang="en-US" sz="1600" b="1" dirty="0"/>
              <a:t>our patrons due to the </a:t>
            </a:r>
            <a:endParaRPr lang="en-US" sz="1600" b="1" dirty="0" smtClean="0"/>
          </a:p>
          <a:p>
            <a:pPr marL="76200" indent="0">
              <a:buNone/>
            </a:pPr>
            <a:r>
              <a:rPr lang="en-US" sz="1600" b="1" dirty="0" smtClean="0"/>
              <a:t>following </a:t>
            </a:r>
            <a:r>
              <a:rPr lang="en-US" sz="1600" b="1" dirty="0"/>
              <a:t>reasons:</a:t>
            </a:r>
            <a:endParaRPr lang="en-US" sz="2000" b="1" dirty="0"/>
          </a:p>
          <a:p>
            <a:r>
              <a:rPr lang="en-US" sz="1600" dirty="0" smtClean="0">
                <a:latin typeface="Corbel" pitchFamily="34" charset="0"/>
              </a:rPr>
              <a:t>Qualitative range </a:t>
            </a:r>
          </a:p>
          <a:p>
            <a:r>
              <a:rPr lang="en-US" sz="1600" dirty="0" smtClean="0">
                <a:latin typeface="Corbel" pitchFamily="34" charset="0"/>
              </a:rPr>
              <a:t>Timely deliveries </a:t>
            </a:r>
          </a:p>
          <a:p>
            <a:r>
              <a:rPr lang="en-US" sz="1600" dirty="0" smtClean="0">
                <a:latin typeface="Corbel" pitchFamily="34" charset="0"/>
              </a:rPr>
              <a:t>Ability </a:t>
            </a:r>
            <a:r>
              <a:rPr lang="en-US" sz="1600" dirty="0">
                <a:latin typeface="Corbel" pitchFamily="34" charset="0"/>
              </a:rPr>
              <a:t>to handle bulk </a:t>
            </a:r>
            <a:r>
              <a:rPr lang="en-US" sz="1600" dirty="0" smtClean="0">
                <a:latin typeface="Corbel" pitchFamily="34" charset="0"/>
              </a:rPr>
              <a:t>orders</a:t>
            </a:r>
          </a:p>
          <a:p>
            <a:r>
              <a:rPr lang="en-US" sz="1600" dirty="0" smtClean="0">
                <a:latin typeface="Corbel" pitchFamily="34" charset="0"/>
              </a:rPr>
              <a:t>Cost </a:t>
            </a:r>
            <a:r>
              <a:rPr lang="en-US" sz="1600" dirty="0">
                <a:latin typeface="Corbel" pitchFamily="34" charset="0"/>
              </a:rPr>
              <a:t>effectiveness of the entire </a:t>
            </a:r>
            <a:r>
              <a:rPr lang="en-US" sz="1600" dirty="0" smtClean="0">
                <a:latin typeface="Corbel" pitchFamily="34" charset="0"/>
              </a:rPr>
              <a:t>range</a:t>
            </a:r>
          </a:p>
          <a:p>
            <a:r>
              <a:rPr lang="en-US" sz="1600" dirty="0" smtClean="0">
                <a:latin typeface="Corbel" pitchFamily="34" charset="0"/>
              </a:rPr>
              <a:t>Ethical </a:t>
            </a:r>
            <a:r>
              <a:rPr lang="en-US" sz="1600" dirty="0">
                <a:latin typeface="Corbel" pitchFamily="34" charset="0"/>
              </a:rPr>
              <a:t>business </a:t>
            </a:r>
            <a:r>
              <a:rPr lang="en-US" sz="1600" dirty="0" smtClean="0">
                <a:latin typeface="Corbel" pitchFamily="34" charset="0"/>
              </a:rPr>
              <a:t>policies</a:t>
            </a:r>
          </a:p>
          <a:p>
            <a:r>
              <a:rPr lang="en-US" sz="1600" dirty="0" smtClean="0">
                <a:latin typeface="Corbel" pitchFamily="34" charset="0"/>
              </a:rPr>
              <a:t>We </a:t>
            </a:r>
            <a:r>
              <a:rPr lang="en-US" sz="1600" dirty="0">
                <a:latin typeface="Corbel" pitchFamily="34" charset="0"/>
              </a:rPr>
              <a:t>have Rich and trustworthy base</a:t>
            </a:r>
            <a:endParaRPr sz="1600" dirty="0">
              <a:latin typeface="Corbel" pitchFamily="34" charset="0"/>
            </a:endParaRPr>
          </a:p>
        </p:txBody>
      </p:sp>
      <p:sp>
        <p:nvSpPr>
          <p:cNvPr id="162" name="Google Shape;162;p2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5" name="Google Shape;567;p46"/>
          <p:cNvSpPr/>
          <p:nvPr/>
        </p:nvSpPr>
        <p:spPr>
          <a:xfrm>
            <a:off x="4572000" y="1352550"/>
            <a:ext cx="4343400" cy="3200400"/>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4953000" y="2162711"/>
            <a:ext cx="3276600" cy="1323439"/>
          </a:xfrm>
          <a:prstGeom prst="rect">
            <a:avLst/>
          </a:prstGeom>
          <a:noFill/>
        </p:spPr>
        <p:txBody>
          <a:bodyPr wrap="square" rtlCol="0">
            <a:spAutoFit/>
          </a:bodyPr>
          <a:lstStyle/>
          <a:p>
            <a:r>
              <a:rPr lang="en-US" sz="8000" b="1" dirty="0" smtClean="0">
                <a:solidFill>
                  <a:srgbClr val="FFC000"/>
                </a:solidFill>
                <a:latin typeface="Edwardian Script ITC" pitchFamily="66" charset="0"/>
              </a:rPr>
              <a:t>Why Us</a:t>
            </a:r>
            <a:endParaRPr lang="en-US" sz="8000" b="1" dirty="0">
              <a:solidFill>
                <a:srgbClr val="FFC000"/>
              </a:solidFill>
              <a:latin typeface="Edwardian Script ITC" pitchFamily="66" charset="0"/>
            </a:endParaRPr>
          </a:p>
        </p:txBody>
      </p:sp>
    </p:spTree>
    <p:extLst>
      <p:ext uri="{BB962C8B-B14F-4D97-AF65-F5344CB8AC3E}">
        <p14:creationId xmlns:p14="http://schemas.microsoft.com/office/powerpoint/2010/main" val="2923914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Core Services</a:t>
            </a:r>
            <a:endParaRPr dirty="0"/>
          </a:p>
        </p:txBody>
      </p:sp>
      <p:sp>
        <p:nvSpPr>
          <p:cNvPr id="143" name="Google Shape;143;p19"/>
          <p:cNvSpPr txBox="1">
            <a:spLocks noGrp="1"/>
          </p:cNvSpPr>
          <p:nvPr>
            <p:ph type="body" idx="1"/>
          </p:nvPr>
        </p:nvSpPr>
        <p:spPr>
          <a:xfrm>
            <a:off x="457200" y="1234143"/>
            <a:ext cx="2971800" cy="3348300"/>
          </a:xfrm>
          <a:prstGeom prst="rect">
            <a:avLst/>
          </a:prstGeom>
        </p:spPr>
        <p:txBody>
          <a:bodyPr spcFirstLastPara="1" wrap="square" lIns="91425" tIns="91425" rIns="91425" bIns="91425" anchor="t" anchorCtr="0">
            <a:noAutofit/>
          </a:bodyPr>
          <a:lstStyle/>
          <a:p>
            <a:pPr marL="0" indent="0" algn="ctr">
              <a:buNone/>
            </a:pPr>
            <a:r>
              <a:rPr lang="en-US" b="1" dirty="0"/>
              <a:t>Electronics Components </a:t>
            </a:r>
            <a:r>
              <a:rPr lang="en-US" b="1" dirty="0" smtClean="0"/>
              <a:t>Distribution</a:t>
            </a:r>
            <a:endParaRPr b="1" dirty="0"/>
          </a:p>
        </p:txBody>
      </p:sp>
      <p:sp>
        <p:nvSpPr>
          <p:cNvPr id="144" name="Google Shape;144;p19"/>
          <p:cNvSpPr txBox="1">
            <a:spLocks noGrp="1"/>
          </p:cNvSpPr>
          <p:nvPr>
            <p:ph type="body" idx="2"/>
          </p:nvPr>
        </p:nvSpPr>
        <p:spPr>
          <a:xfrm>
            <a:off x="3540300" y="1234143"/>
            <a:ext cx="2631900" cy="33483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smtClean="0"/>
              <a:t>Contract Manufacturing</a:t>
            </a:r>
            <a:endParaRPr b="1" dirty="0" smtClean="0"/>
          </a:p>
          <a:p>
            <a:pPr marL="0" lvl="0" indent="0" algn="l" rtl="0">
              <a:spcBef>
                <a:spcPts val="600"/>
              </a:spcBef>
              <a:spcAft>
                <a:spcPts val="0"/>
              </a:spcAft>
              <a:buNone/>
            </a:pPr>
            <a:endParaRPr dirty="0"/>
          </a:p>
        </p:txBody>
      </p:sp>
      <p:sp>
        <p:nvSpPr>
          <p:cNvPr id="145" name="Google Shape;145;p19"/>
          <p:cNvSpPr txBox="1">
            <a:spLocks noGrp="1"/>
          </p:cNvSpPr>
          <p:nvPr>
            <p:ph type="body" idx="3"/>
          </p:nvPr>
        </p:nvSpPr>
        <p:spPr>
          <a:xfrm>
            <a:off x="6283500" y="1234143"/>
            <a:ext cx="2631900" cy="33483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lang="en" sz="400" b="1" dirty="0" smtClean="0"/>
          </a:p>
          <a:p>
            <a:pPr marL="0" lvl="0" indent="0" algn="ctr" rtl="0">
              <a:spcBef>
                <a:spcPts val="600"/>
              </a:spcBef>
              <a:spcAft>
                <a:spcPts val="0"/>
              </a:spcAft>
              <a:buNone/>
            </a:pPr>
            <a:r>
              <a:rPr lang="en" b="1" dirty="0" smtClean="0"/>
              <a:t>Lighting Division</a:t>
            </a:r>
            <a:endParaRPr b="1" dirty="0"/>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
        <p:nvSpPr>
          <p:cNvPr id="146" name="Google Shape;146;p19"/>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343150"/>
            <a:ext cx="2794000" cy="2095500"/>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372528"/>
            <a:ext cx="2768600" cy="2076450"/>
          </a:xfrm>
          <a:prstGeom prst="rect">
            <a:avLst/>
          </a:prstGeom>
          <a:ln>
            <a:noFill/>
          </a:ln>
          <a:effectLst>
            <a:softEdge rad="1125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381250"/>
            <a:ext cx="2794000" cy="2095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1" name="Google Shape;111;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8" y="1668926"/>
            <a:ext cx="2819402" cy="20458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668926"/>
            <a:ext cx="2819400" cy="204582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668927"/>
            <a:ext cx="2819400" cy="2045823"/>
          </a:xfrm>
          <a:prstGeom prst="rect">
            <a:avLst/>
          </a:prstGeom>
        </p:spPr>
      </p:pic>
      <p:sp>
        <p:nvSpPr>
          <p:cNvPr id="13" name="Google Shape;268;p28"/>
          <p:cNvSpPr txBox="1">
            <a:spLocks/>
          </p:cNvSpPr>
          <p:nvPr/>
        </p:nvSpPr>
        <p:spPr>
          <a:xfrm>
            <a:off x="556730" y="646232"/>
            <a:ext cx="8229600" cy="41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Cousine"/>
              <a:buNone/>
              <a:defRPr sz="2000" b="0" i="0" u="none" strike="noStrike" cap="none">
                <a:solidFill>
                  <a:schemeClr val="lt1"/>
                </a:solidFill>
                <a:latin typeface="Cousine"/>
                <a:ea typeface="Cousine"/>
                <a:cs typeface="Cousine"/>
                <a:sym typeface="Cousine"/>
              </a:defRPr>
            </a:lvl1pPr>
            <a:lvl2pPr marR="0" lvl="1" algn="l" rtl="0">
              <a:lnSpc>
                <a:spcPct val="100000"/>
              </a:lnSpc>
              <a:spcBef>
                <a:spcPts val="0"/>
              </a:spcBef>
              <a:spcAft>
                <a:spcPts val="0"/>
              </a:spcAft>
              <a:buClr>
                <a:schemeClr val="lt1"/>
              </a:buClr>
              <a:buSzPts val="2000"/>
              <a:buFont typeface="Cousine"/>
              <a:buNone/>
              <a:defRPr sz="2000" b="0" i="0" u="none" strike="noStrike" cap="none">
                <a:solidFill>
                  <a:schemeClr val="lt1"/>
                </a:solidFill>
                <a:latin typeface="Cousine"/>
                <a:ea typeface="Cousine"/>
                <a:cs typeface="Cousine"/>
                <a:sym typeface="Cousine"/>
              </a:defRPr>
            </a:lvl2pPr>
            <a:lvl3pPr marR="0" lvl="2" algn="l" rtl="0">
              <a:lnSpc>
                <a:spcPct val="100000"/>
              </a:lnSpc>
              <a:spcBef>
                <a:spcPts val="0"/>
              </a:spcBef>
              <a:spcAft>
                <a:spcPts val="0"/>
              </a:spcAft>
              <a:buClr>
                <a:schemeClr val="lt1"/>
              </a:buClr>
              <a:buSzPts val="2000"/>
              <a:buFont typeface="Cousine"/>
              <a:buNone/>
              <a:defRPr sz="2000" b="0" i="0" u="none" strike="noStrike" cap="none">
                <a:solidFill>
                  <a:schemeClr val="lt1"/>
                </a:solidFill>
                <a:latin typeface="Cousine"/>
                <a:ea typeface="Cousine"/>
                <a:cs typeface="Cousine"/>
                <a:sym typeface="Cousine"/>
              </a:defRPr>
            </a:lvl3pPr>
            <a:lvl4pPr marR="0" lvl="3" algn="l" rtl="0">
              <a:lnSpc>
                <a:spcPct val="100000"/>
              </a:lnSpc>
              <a:spcBef>
                <a:spcPts val="0"/>
              </a:spcBef>
              <a:spcAft>
                <a:spcPts val="0"/>
              </a:spcAft>
              <a:buClr>
                <a:schemeClr val="lt1"/>
              </a:buClr>
              <a:buSzPts val="2000"/>
              <a:buFont typeface="Cousine"/>
              <a:buNone/>
              <a:defRPr sz="2000" b="0" i="0" u="none" strike="noStrike" cap="none">
                <a:solidFill>
                  <a:schemeClr val="lt1"/>
                </a:solidFill>
                <a:latin typeface="Cousine"/>
                <a:ea typeface="Cousine"/>
                <a:cs typeface="Cousine"/>
                <a:sym typeface="Cousine"/>
              </a:defRPr>
            </a:lvl4pPr>
            <a:lvl5pPr marR="0" lvl="4" algn="l" rtl="0">
              <a:lnSpc>
                <a:spcPct val="100000"/>
              </a:lnSpc>
              <a:spcBef>
                <a:spcPts val="0"/>
              </a:spcBef>
              <a:spcAft>
                <a:spcPts val="0"/>
              </a:spcAft>
              <a:buClr>
                <a:schemeClr val="lt1"/>
              </a:buClr>
              <a:buSzPts val="2000"/>
              <a:buFont typeface="Cousine"/>
              <a:buNone/>
              <a:defRPr sz="2000" b="0" i="0" u="none" strike="noStrike" cap="none">
                <a:solidFill>
                  <a:schemeClr val="lt1"/>
                </a:solidFill>
                <a:latin typeface="Cousine"/>
                <a:ea typeface="Cousine"/>
                <a:cs typeface="Cousine"/>
                <a:sym typeface="Cousine"/>
              </a:defRPr>
            </a:lvl5pPr>
            <a:lvl6pPr marR="0" lvl="5" algn="l" rtl="0">
              <a:lnSpc>
                <a:spcPct val="100000"/>
              </a:lnSpc>
              <a:spcBef>
                <a:spcPts val="0"/>
              </a:spcBef>
              <a:spcAft>
                <a:spcPts val="0"/>
              </a:spcAft>
              <a:buClr>
                <a:schemeClr val="lt1"/>
              </a:buClr>
              <a:buSzPts val="2000"/>
              <a:buFont typeface="Cousine"/>
              <a:buNone/>
              <a:defRPr sz="2000" b="0" i="0" u="none" strike="noStrike" cap="none">
                <a:solidFill>
                  <a:schemeClr val="lt1"/>
                </a:solidFill>
                <a:latin typeface="Cousine"/>
                <a:ea typeface="Cousine"/>
                <a:cs typeface="Cousine"/>
                <a:sym typeface="Cousine"/>
              </a:defRPr>
            </a:lvl6pPr>
            <a:lvl7pPr marR="0" lvl="6" algn="l" rtl="0">
              <a:lnSpc>
                <a:spcPct val="100000"/>
              </a:lnSpc>
              <a:spcBef>
                <a:spcPts val="0"/>
              </a:spcBef>
              <a:spcAft>
                <a:spcPts val="0"/>
              </a:spcAft>
              <a:buClr>
                <a:schemeClr val="lt1"/>
              </a:buClr>
              <a:buSzPts val="2000"/>
              <a:buFont typeface="Cousine"/>
              <a:buNone/>
              <a:defRPr sz="2000" b="0" i="0" u="none" strike="noStrike" cap="none">
                <a:solidFill>
                  <a:schemeClr val="lt1"/>
                </a:solidFill>
                <a:latin typeface="Cousine"/>
                <a:ea typeface="Cousine"/>
                <a:cs typeface="Cousine"/>
                <a:sym typeface="Cousine"/>
              </a:defRPr>
            </a:lvl7pPr>
            <a:lvl8pPr marR="0" lvl="7" algn="l" rtl="0">
              <a:lnSpc>
                <a:spcPct val="100000"/>
              </a:lnSpc>
              <a:spcBef>
                <a:spcPts val="0"/>
              </a:spcBef>
              <a:spcAft>
                <a:spcPts val="0"/>
              </a:spcAft>
              <a:buClr>
                <a:schemeClr val="lt1"/>
              </a:buClr>
              <a:buSzPts val="2000"/>
              <a:buFont typeface="Cousine"/>
              <a:buNone/>
              <a:defRPr sz="2000" b="0" i="0" u="none" strike="noStrike" cap="none">
                <a:solidFill>
                  <a:schemeClr val="lt1"/>
                </a:solidFill>
                <a:latin typeface="Cousine"/>
                <a:ea typeface="Cousine"/>
                <a:cs typeface="Cousine"/>
                <a:sym typeface="Cousine"/>
              </a:defRPr>
            </a:lvl8pPr>
            <a:lvl9pPr marR="0" lvl="8" algn="l" rtl="0">
              <a:lnSpc>
                <a:spcPct val="100000"/>
              </a:lnSpc>
              <a:spcBef>
                <a:spcPts val="0"/>
              </a:spcBef>
              <a:spcAft>
                <a:spcPts val="0"/>
              </a:spcAft>
              <a:buClr>
                <a:schemeClr val="lt1"/>
              </a:buClr>
              <a:buSzPts val="2000"/>
              <a:buFont typeface="Cousine"/>
              <a:buNone/>
              <a:defRPr sz="2000" b="0" i="0" u="none" strike="noStrike" cap="none">
                <a:solidFill>
                  <a:schemeClr val="lt1"/>
                </a:solidFill>
                <a:latin typeface="Cousine"/>
                <a:ea typeface="Cousine"/>
                <a:cs typeface="Cousine"/>
                <a:sym typeface="Cousine"/>
              </a:defRPr>
            </a:lvl9pPr>
          </a:lstStyle>
          <a:p>
            <a:r>
              <a:rPr lang="en-US" sz="2400" dirty="0" smtClean="0"/>
              <a:t>Brand We Are Dealing With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lentine template">
  <a:themeElements>
    <a:clrScheme name="Custom 347">
      <a:dk1>
        <a:srgbClr val="000000"/>
      </a:dk1>
      <a:lt1>
        <a:srgbClr val="FFFFFF"/>
      </a:lt1>
      <a:dk2>
        <a:srgbClr val="565F6F"/>
      </a:dk2>
      <a:lt2>
        <a:srgbClr val="DFE3E9"/>
      </a:lt2>
      <a:accent1>
        <a:srgbClr val="3D85C6"/>
      </a:accent1>
      <a:accent2>
        <a:srgbClr val="6FA8DC"/>
      </a:accent2>
      <a:accent3>
        <a:srgbClr val="9FC5E8"/>
      </a:accent3>
      <a:accent4>
        <a:srgbClr val="CFE2F3"/>
      </a:accent4>
      <a:accent5>
        <a:srgbClr val="D9D9D9"/>
      </a:accent5>
      <a:accent6>
        <a:srgbClr val="99999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414</Words>
  <Application>Microsoft Office PowerPoint</Application>
  <PresentationFormat>On-screen Show (16:9)</PresentationFormat>
  <Paragraphs>78</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Berlin Sans FB Demi</vt:lpstr>
      <vt:lpstr>Corbel</vt:lpstr>
      <vt:lpstr>Copperplate Gothic Bold</vt:lpstr>
      <vt:lpstr>Edwardian Script ITC</vt:lpstr>
      <vt:lpstr>Constantia</vt:lpstr>
      <vt:lpstr>Cousine</vt:lpstr>
      <vt:lpstr>Valentine template</vt:lpstr>
      <vt:lpstr>Digital Semiconductors Pvt. Ltd. (International Electronic components Distributor )</vt:lpstr>
      <vt:lpstr>Hello world!</vt:lpstr>
      <vt:lpstr>1 Whole seller Distributor, OEM’s Supplier</vt:lpstr>
      <vt:lpstr>PowerPoint Presentation</vt:lpstr>
      <vt:lpstr>Meet the Digital Semiconductors PVT. LTD.</vt:lpstr>
      <vt:lpstr>The Services</vt:lpstr>
      <vt:lpstr>Why Us?</vt:lpstr>
      <vt:lpstr>Core Services</vt:lpstr>
      <vt:lpstr>PowerPoint Presentation</vt:lpstr>
      <vt:lpstr>Company Documents </vt:lpstr>
      <vt:lpstr>Product We Deals In </vt:lpstr>
      <vt:lpstr>SMD   CAPACITORS</vt:lpstr>
      <vt:lpstr>SMD   RELAYS</vt:lpstr>
      <vt:lpstr>SMD DIODES &amp; RESISTORS </vt:lpstr>
      <vt:lpstr>LEDs</vt:lpstr>
      <vt:lpstr>ADDRESS Digital Semiconductors Pvt. Ltd.</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Semiconductors Pvt. Ltd. (International Electronic components Distributor )</dc:title>
  <dc:creator>lenovo</dc:creator>
  <cp:lastModifiedBy>lenovo</cp:lastModifiedBy>
  <cp:revision>39</cp:revision>
  <dcterms:modified xsi:type="dcterms:W3CDTF">2021-12-17T12:30:43Z</dcterms:modified>
</cp:coreProperties>
</file>